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80" r:id="rId9"/>
    <p:sldId id="262" r:id="rId10"/>
    <p:sldId id="263" r:id="rId11"/>
    <p:sldId id="266" r:id="rId12"/>
    <p:sldId id="264" r:id="rId13"/>
    <p:sldId id="275" r:id="rId14"/>
    <p:sldId id="296" r:id="rId15"/>
    <p:sldId id="276" r:id="rId16"/>
    <p:sldId id="307" r:id="rId17"/>
    <p:sldId id="277" r:id="rId18"/>
    <p:sldId id="278" r:id="rId19"/>
    <p:sldId id="295" r:id="rId20"/>
    <p:sldId id="279" r:id="rId21"/>
    <p:sldId id="308" r:id="rId22"/>
    <p:sldId id="309" r:id="rId23"/>
    <p:sldId id="313" r:id="rId24"/>
    <p:sldId id="281" r:id="rId25"/>
    <p:sldId id="283" r:id="rId26"/>
    <p:sldId id="285" r:id="rId27"/>
    <p:sldId id="317" r:id="rId28"/>
    <p:sldId id="314" r:id="rId29"/>
    <p:sldId id="315" r:id="rId30"/>
    <p:sldId id="284" r:id="rId31"/>
    <p:sldId id="303" r:id="rId32"/>
    <p:sldId id="286" r:id="rId33"/>
    <p:sldId id="292" r:id="rId34"/>
    <p:sldId id="282" r:id="rId35"/>
    <p:sldId id="294" r:id="rId36"/>
    <p:sldId id="287" r:id="rId37"/>
    <p:sldId id="293" r:id="rId38"/>
    <p:sldId id="321" r:id="rId39"/>
    <p:sldId id="291" r:id="rId40"/>
    <p:sldId id="288" r:id="rId41"/>
    <p:sldId id="289" r:id="rId42"/>
    <p:sldId id="290" r:id="rId43"/>
    <p:sldId id="298" r:id="rId44"/>
    <p:sldId id="320" r:id="rId45"/>
    <p:sldId id="300" r:id="rId46"/>
    <p:sldId id="301" r:id="rId47"/>
    <p:sldId id="304" r:id="rId48"/>
    <p:sldId id="305" r:id="rId49"/>
    <p:sldId id="306" r:id="rId50"/>
    <p:sldId id="302" r:id="rId51"/>
    <p:sldId id="322" r:id="rId52"/>
    <p:sldId id="311" r:id="rId53"/>
    <p:sldId id="323" r:id="rId54"/>
    <p:sldId id="297" r:id="rId55"/>
    <p:sldId id="318" r:id="rId56"/>
    <p:sldId id="324" r:id="rId57"/>
    <p:sldId id="267" r:id="rId58"/>
    <p:sldId id="269" r:id="rId59"/>
    <p:sldId id="270" r:id="rId60"/>
    <p:sldId id="271" r:id="rId61"/>
    <p:sldId id="26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160" dt="2022-04-20T15:24:22.7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5" autoAdjust="0"/>
    <p:restoredTop sz="85252" autoAdjust="0"/>
  </p:normalViewPr>
  <p:slideViewPr>
    <p:cSldViewPr snapToGrid="0">
      <p:cViewPr>
        <p:scale>
          <a:sx n="100" d="100"/>
          <a:sy n="100" d="100"/>
        </p:scale>
        <p:origin x="422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2-04-20T15:28:51.345" v="9140" actId="20577"/>
      <pc:docMkLst>
        <pc:docMk/>
      </pc:docMkLst>
      <pc:sldChg chg="modSp mod">
        <pc:chgData name="Weifeng Xu" userId="e7aed605-a3dd-4d5a-a692-a87037af107b" providerId="ADAL" clId="{51BD2A79-80D4-433F-A732-2B17722F1121}" dt="2021-11-21T20:43:54.744" v="7943" actId="20577"/>
        <pc:sldMkLst>
          <pc:docMk/>
          <pc:sldMk cId="162022530" sldId="256"/>
        </pc:sldMkLst>
        <pc:spChg chg="mod">
          <ac:chgData name="Weifeng Xu" userId="e7aed605-a3dd-4d5a-a692-a87037af107b" providerId="ADAL" clId="{51BD2A79-80D4-433F-A732-2B17722F1121}" dt="2021-11-21T20:43:54.744" v="7943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NotesTx">
        <pc:chgData name="Weifeng Xu" userId="e7aed605-a3dd-4d5a-a692-a87037af107b" providerId="ADAL" clId="{51BD2A79-80D4-433F-A732-2B17722F1121}" dt="2021-11-23T23:26:01.352" v="8653"/>
        <pc:sldMkLst>
          <pc:docMk/>
          <pc:sldMk cId="4125712443" sldId="259"/>
        </pc:sldMkLst>
      </pc:sldChg>
      <pc:sldChg chg="addSp delSp modSp mod">
        <pc:chgData name="Weifeng Xu" userId="e7aed605-a3dd-4d5a-a692-a87037af107b" providerId="ADAL" clId="{51BD2A79-80D4-433F-A732-2B17722F1121}" dt="2021-11-23T13:49:00.114" v="8444" actId="13822"/>
        <pc:sldMkLst>
          <pc:docMk/>
          <pc:sldMk cId="2208928310" sldId="260"/>
        </pc:sldMkLst>
        <pc:spChg chg="add del">
          <ac:chgData name="Weifeng Xu" userId="e7aed605-a3dd-4d5a-a692-a87037af107b" providerId="ADAL" clId="{51BD2A79-80D4-433F-A732-2B17722F1121}" dt="2021-11-23T13:47:26.914" v="8431" actId="11529"/>
          <ac:spMkLst>
            <pc:docMk/>
            <pc:sldMk cId="2208928310" sldId="260"/>
            <ac:spMk id="5" creationId="{BEBED423-96E0-4587-BF37-112DB6B8B194}"/>
          </ac:spMkLst>
        </pc:spChg>
        <pc:spChg chg="add mod">
          <ac:chgData name="Weifeng Xu" userId="e7aed605-a3dd-4d5a-a692-a87037af107b" providerId="ADAL" clId="{51BD2A79-80D4-433F-A732-2B17722F1121}" dt="2021-11-23T13:48:38.874" v="8442" actId="1582"/>
          <ac:spMkLst>
            <pc:docMk/>
            <pc:sldMk cId="2208928310" sldId="260"/>
            <ac:spMk id="7" creationId="{76C3F40A-9284-4C41-A8F0-64FE49968E3E}"/>
          </ac:spMkLst>
        </pc:spChg>
        <pc:picChg chg="mod">
          <ac:chgData name="Weifeng Xu" userId="e7aed605-a3dd-4d5a-a692-a87037af107b" providerId="ADAL" clId="{51BD2A79-80D4-433F-A732-2B17722F1121}" dt="2021-11-23T13:48:13.838" v="8439" actId="14100"/>
          <ac:picMkLst>
            <pc:docMk/>
            <pc:sldMk cId="2208928310" sldId="260"/>
            <ac:picMk id="6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23T13:49:00.114" v="8444" actId="13822"/>
          <ac:cxnSpMkLst>
            <pc:docMk/>
            <pc:sldMk cId="2208928310" sldId="260"/>
            <ac:cxnSpMk id="9" creationId="{79B8E92E-627B-4D4C-BF72-D4E326A4A6B0}"/>
          </ac:cxnSpMkLst>
        </pc:cxnChg>
      </pc:sldChg>
      <pc:sldChg chg="modSp mod ord">
        <pc:chgData name="Weifeng Xu" userId="e7aed605-a3dd-4d5a-a692-a87037af107b" providerId="ADAL" clId="{51BD2A79-80D4-433F-A732-2B17722F1121}" dt="2021-11-14T02:50:20.985" v="615" actId="6549"/>
        <pc:sldMkLst>
          <pc:docMk/>
          <pc:sldMk cId="2594759916" sldId="262"/>
        </pc:sldMkLst>
        <pc:spChg chg="mod">
          <ac:chgData name="Weifeng Xu" userId="e7aed605-a3dd-4d5a-a692-a87037af107b" providerId="ADAL" clId="{51BD2A79-80D4-433F-A732-2B17722F1121}" dt="2021-11-14T00:10:58.040" v="388" actId="20577"/>
          <ac:spMkLst>
            <pc:docMk/>
            <pc:sldMk cId="2594759916" sldId="262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4T02:50:20.985" v="615" actId="6549"/>
          <ac:spMkLst>
            <pc:docMk/>
            <pc:sldMk cId="2594759916" sldId="262"/>
            <ac:spMk id="3" creationId="{00000000-0000-0000-0000-000000000000}"/>
          </ac:spMkLst>
        </pc:spChg>
      </pc:sldChg>
      <pc:sldChg chg="ord">
        <pc:chgData name="Weifeng Xu" userId="e7aed605-a3dd-4d5a-a692-a87037af107b" providerId="ADAL" clId="{51BD2A79-80D4-433F-A732-2B17722F1121}" dt="2021-11-13T16:27:40.166" v="376"/>
        <pc:sldMkLst>
          <pc:docMk/>
          <pc:sldMk cId="3112459456" sldId="263"/>
        </pc:sldMkLst>
      </pc:sldChg>
      <pc:sldChg chg="modSp mod">
        <pc:chgData name="Weifeng Xu" userId="e7aed605-a3dd-4d5a-a692-a87037af107b" providerId="ADAL" clId="{51BD2A79-80D4-433F-A732-2B17722F1121}" dt="2021-11-23T14:10:24.693" v="8461" actId="20577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1-11-14T00:16:38.954" v="396" actId="2057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3T14:10:24.693" v="8461" actId="20577"/>
          <ac:spMkLst>
            <pc:docMk/>
            <pc:sldMk cId="4072206857" sldId="264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15:08:04.302" v="4104" actId="108"/>
          <ac:spMkLst>
            <pc:docMk/>
            <pc:sldMk cId="4072206857" sldId="264"/>
            <ac:spMk id="7" creationId="{00000000-0000-0000-0000-000000000000}"/>
          </ac:spMkLst>
        </pc:spChg>
      </pc:sldChg>
      <pc:sldChg chg="modSp mod ord">
        <pc:chgData name="Weifeng Xu" userId="e7aed605-a3dd-4d5a-a692-a87037af107b" providerId="ADAL" clId="{51BD2A79-80D4-433F-A732-2B17722F1121}" dt="2021-11-13T16:27:40.166" v="376"/>
        <pc:sldMkLst>
          <pc:docMk/>
          <pc:sldMk cId="1032879925" sldId="266"/>
        </pc:sldMkLst>
        <pc:spChg chg="mod">
          <ac:chgData name="Weifeng Xu" userId="e7aed605-a3dd-4d5a-a692-a87037af107b" providerId="ADAL" clId="{51BD2A79-80D4-433F-A732-2B17722F1121}" dt="2021-11-02T13:30:48.564" v="2" actId="6549"/>
          <ac:spMkLst>
            <pc:docMk/>
            <pc:sldMk cId="1032879925" sldId="266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1-11-14T00:22:35.677" v="489" actId="114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2-04-20T14:44:08.120" v="9082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2-04-20T14:44:02.020" v="9081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spChg chg="add del mod">
          <ac:chgData name="Weifeng Xu" userId="e7aed605-a3dd-4d5a-a692-a87037af107b" providerId="ADAL" clId="{51BD2A79-80D4-433F-A732-2B17722F1121}" dt="2022-04-20T14:43:14.647" v="9071" actId="478"/>
          <ac:spMkLst>
            <pc:docMk/>
            <pc:sldMk cId="1745657891" sldId="278"/>
            <ac:spMk id="23" creationId="{CA913362-F5DF-4E0C-9F2F-80B0248B947C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del mod">
          <ac:chgData name="Weifeng Xu" userId="e7aed605-a3dd-4d5a-a692-a87037af107b" providerId="ADAL" clId="{51BD2A79-80D4-433F-A732-2B17722F1121}" dt="2022-04-20T14:41:08.153" v="9035" actId="478"/>
          <ac:picMkLst>
            <pc:docMk/>
            <pc:sldMk cId="1745657891" sldId="278"/>
            <ac:picMk id="19" creationId="{81FC4FA9-5356-4145-82FE-CB549113066D}"/>
          </ac:picMkLst>
        </pc:picChg>
        <pc:picChg chg="add mod">
          <ac:chgData name="Weifeng Xu" userId="e7aed605-a3dd-4d5a-a692-a87037af107b" providerId="ADAL" clId="{51BD2A79-80D4-433F-A732-2B17722F1121}" dt="2022-04-20T14:44:08.120" v="9082" actId="1076"/>
          <ac:picMkLst>
            <pc:docMk/>
            <pc:sldMk cId="1745657891" sldId="278"/>
            <ac:picMk id="22" creationId="{236FDC01-98A3-46C7-B0B1-D8C818AF4F2C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2-04-20T15:03:08" v="9096" actId="1076"/>
        <pc:sldMkLst>
          <pc:docMk/>
          <pc:sldMk cId="3258344019" sldId="279"/>
        </pc:sldMkLst>
        <pc:spChg chg="add del mod">
          <ac:chgData name="Weifeng Xu" userId="e7aed605-a3dd-4d5a-a692-a87037af107b" providerId="ADAL" clId="{51BD2A79-80D4-433F-A732-2B17722F1121}" dt="2021-11-21T14:44:42.556" v="6772"/>
          <ac:spMkLst>
            <pc:docMk/>
            <pc:sldMk cId="3258344019" sldId="279"/>
            <ac:spMk id="3" creationId="{26ACDBD0-3A65-408A-8187-7ABEBDF6BA1C}"/>
          </ac:spMkLst>
        </pc:spChg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2-04-20T15:03:08" v="9096" actId="1076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21T14:45:13.358" v="6812" actId="20577"/>
          <ac:spMkLst>
            <pc:docMk/>
            <pc:sldMk cId="3258344019" sldId="279"/>
            <ac:spMk id="7" creationId="{EF2346CE-FB7D-48F9-A1F2-420412B7FFDD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2-04-20T15:03:07.468" v="9095" actId="14100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2-04-20T15:02:36.157" v="9090" actId="1076"/>
          <ac:picMkLst>
            <pc:docMk/>
            <pc:sldMk cId="3258344019" sldId="279"/>
            <ac:picMk id="15" creationId="{E127BD6B-0A9A-44F4-ADB9-6E767AE6CB2D}"/>
          </ac:picMkLst>
        </pc:picChg>
        <pc:picChg chg="add del mod">
          <ac:chgData name="Weifeng Xu" userId="e7aed605-a3dd-4d5a-a692-a87037af107b" providerId="ADAL" clId="{51BD2A79-80D4-433F-A732-2B17722F1121}" dt="2022-04-20T15:02:30.928" v="9088" actId="478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modSp mod">
        <pc:chgData name="Weifeng Xu" userId="e7aed605-a3dd-4d5a-a692-a87037af107b" providerId="ADAL" clId="{51BD2A79-80D4-433F-A732-2B17722F1121}" dt="2021-11-23T14:04:28.192" v="8447" actId="207"/>
        <pc:sldMkLst>
          <pc:docMk/>
          <pc:sldMk cId="2958228393" sldId="280"/>
        </pc:sldMkLst>
        <pc:spChg chg="mod">
          <ac:chgData name="Weifeng Xu" userId="e7aed605-a3dd-4d5a-a692-a87037af107b" providerId="ADAL" clId="{51BD2A79-80D4-433F-A732-2B17722F1121}" dt="2021-11-23T14:04:28.192" v="8447" actId="207"/>
          <ac:spMkLst>
            <pc:docMk/>
            <pc:sldMk cId="2958228393" sldId="280"/>
            <ac:spMk id="4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30T18:13:21.943" v="9000" actId="1076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1-11-14T00:24:00.634" v="495" actId="20577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30T18:12:42.823" v="8993" actId="14100"/>
          <ac:spMkLst>
            <pc:docMk/>
            <pc:sldMk cId="241456241" sldId="281"/>
            <ac:spMk id="3" creationId="{00000000-0000-0000-0000-000000000000}"/>
          </ac:spMkLst>
        </pc:spChg>
        <pc:picChg chg="del mod">
          <ac:chgData name="Weifeng Xu" userId="e7aed605-a3dd-4d5a-a692-a87037af107b" providerId="ADAL" clId="{51BD2A79-80D4-433F-A732-2B17722F1121}" dt="2021-11-20T00:44:34.667" v="4487" actId="478"/>
          <ac:picMkLst>
            <pc:docMk/>
            <pc:sldMk cId="241456241" sldId="281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30T18:13:21.943" v="9000" actId="1076"/>
          <ac:picMkLst>
            <pc:docMk/>
            <pc:sldMk cId="241456241" sldId="281"/>
            <ac:picMk id="5" creationId="{4E9D3505-B81C-4614-AC04-667A260F6980}"/>
          </ac:picMkLst>
        </pc:pic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addSp delSp modSp mod ord modNotesTx">
        <pc:chgData name="Weifeng Xu" userId="e7aed605-a3dd-4d5a-a692-a87037af107b" providerId="ADAL" clId="{51BD2A79-80D4-433F-A732-2B17722F1121}" dt="2021-11-30T23:24:15.154" v="9020" actId="20577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20T01:32:43.168" v="5226" actId="20577"/>
          <ac:spMkLst>
            <pc:docMk/>
            <pc:sldMk cId="2685611999" sldId="283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30T23:24:15.154" v="9020" actId="20577"/>
          <ac:spMkLst>
            <pc:docMk/>
            <pc:sldMk cId="2685611999" sldId="283"/>
            <ac:spMk id="3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2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6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7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8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19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0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1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36:54.626" v="5238" actId="478"/>
          <ac:spMkLst>
            <pc:docMk/>
            <pc:sldMk cId="2685611999" sldId="283"/>
            <ac:spMk id="23" creationId="{D535DB8E-D4BA-437E-B4D1-27A0EC58E97C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4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5" creationId="{00000000-0000-0000-0000-000000000000}"/>
          </ac:spMkLst>
        </pc:spChg>
        <pc:spChg chg="del mod">
          <ac:chgData name="Weifeng Xu" userId="e7aed605-a3dd-4d5a-a692-a87037af107b" providerId="ADAL" clId="{51BD2A79-80D4-433F-A732-2B17722F1121}" dt="2021-11-19T19:45:28.846" v="4113" actId="478"/>
          <ac:spMkLst>
            <pc:docMk/>
            <pc:sldMk cId="2685611999" sldId="283"/>
            <ac:spMk id="2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9T19:45:23.749" v="4112" actId="478"/>
          <ac:picMkLst>
            <pc:docMk/>
            <pc:sldMk cId="2685611999" sldId="283"/>
            <ac:picMk id="29" creationId="{00000000-0000-0000-0000-000000000000}"/>
          </ac:picMkLst>
        </pc:picChg>
        <pc:cxnChg chg="del mod">
          <ac:chgData name="Weifeng Xu" userId="e7aed605-a3dd-4d5a-a692-a87037af107b" providerId="ADAL" clId="{51BD2A79-80D4-433F-A732-2B17722F1121}" dt="2021-11-19T19:45:28.846" v="4113" actId="478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modSp mod">
        <pc:chgData name="Weifeng Xu" userId="e7aed605-a3dd-4d5a-a692-a87037af107b" providerId="ADAL" clId="{51BD2A79-80D4-433F-A732-2B17722F1121}" dt="2021-11-20T02:14:00.417" v="5581" actId="14100"/>
        <pc:sldMkLst>
          <pc:docMk/>
          <pc:sldMk cId="4217534348" sldId="284"/>
        </pc:sldMkLst>
        <pc:spChg chg="mod">
          <ac:chgData name="Weifeng Xu" userId="e7aed605-a3dd-4d5a-a692-a87037af107b" providerId="ADAL" clId="{51BD2A79-80D4-433F-A732-2B17722F1121}" dt="2021-11-20T02:10:10.147" v="5507" actId="6549"/>
          <ac:spMkLst>
            <pc:docMk/>
            <pc:sldMk cId="4217534348" sldId="284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1:04.094" v="5511" actId="208"/>
          <ac:spMkLst>
            <pc:docMk/>
            <pc:sldMk cId="4217534348" sldId="284"/>
            <ac:spMk id="33" creationId="{5070154F-967D-4503-896B-C5A6FEB54E59}"/>
          </ac:spMkLst>
        </pc:spChg>
        <pc:spChg chg="add mod">
          <ac:chgData name="Weifeng Xu" userId="e7aed605-a3dd-4d5a-a692-a87037af107b" providerId="ADAL" clId="{51BD2A79-80D4-433F-A732-2B17722F1121}" dt="2021-11-20T02:13:10.727" v="5577" actId="1076"/>
          <ac:spMkLst>
            <pc:docMk/>
            <pc:sldMk cId="4217534348" sldId="284"/>
            <ac:spMk id="35" creationId="{EE5E998F-07BD-438D-93BB-29F59F124E94}"/>
          </ac:spMkLst>
        </pc:spChg>
        <pc:spChg chg="mod">
          <ac:chgData name="Weifeng Xu" userId="e7aed605-a3dd-4d5a-a692-a87037af107b" providerId="ADAL" clId="{51BD2A79-80D4-433F-A732-2B17722F1121}" dt="2021-11-20T02:11:30.077" v="5512" actId="14100"/>
          <ac:spMkLst>
            <pc:docMk/>
            <pc:sldMk cId="4217534348" sldId="284"/>
            <ac:spMk id="4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0T02:13:14.788" v="5578" actId="404"/>
          <ac:spMkLst>
            <pc:docMk/>
            <pc:sldMk cId="4217534348" sldId="284"/>
            <ac:spMk id="44" creationId="{E603C5DC-40AF-4424-A82F-ABD237AD0D95}"/>
          </ac:spMkLst>
        </pc:spChg>
        <pc:cxnChg chg="add">
          <ac:chgData name="Weifeng Xu" userId="e7aed605-a3dd-4d5a-a692-a87037af107b" providerId="ADAL" clId="{51BD2A79-80D4-433F-A732-2B17722F1121}" dt="2021-11-20T02:13:26.435" v="5579" actId="11529"/>
          <ac:cxnSpMkLst>
            <pc:docMk/>
            <pc:sldMk cId="4217534348" sldId="284"/>
            <ac:cxnSpMk id="17" creationId="{DBAECC2C-B1F1-4E0E-8F9E-659CD6E8CCF2}"/>
          </ac:cxnSpMkLst>
        </pc:cxnChg>
        <pc:cxnChg chg="add mod">
          <ac:chgData name="Weifeng Xu" userId="e7aed605-a3dd-4d5a-a692-a87037af107b" providerId="ADAL" clId="{51BD2A79-80D4-433F-A732-2B17722F1121}" dt="2021-11-20T02:14:00.417" v="5581" actId="14100"/>
          <ac:cxnSpMkLst>
            <pc:docMk/>
            <pc:sldMk cId="4217534348" sldId="284"/>
            <ac:cxnSpMk id="27" creationId="{59487FE7-355C-4763-978C-90DAB3F3293D}"/>
          </ac:cxnSpMkLst>
        </pc:cxnChg>
      </pc:sldChg>
      <pc:sldChg chg="ord">
        <pc:chgData name="Weifeng Xu" userId="e7aed605-a3dd-4d5a-a692-a87037af107b" providerId="ADAL" clId="{51BD2A79-80D4-433F-A732-2B17722F1121}" dt="2021-11-20T02:15:14.095" v="5585"/>
        <pc:sldMkLst>
          <pc:docMk/>
          <pc:sldMk cId="2046835620" sldId="285"/>
        </pc:sldMkLst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30T23:42:58.333" v="9032" actId="20577"/>
        <pc:sldMkLst>
          <pc:docMk/>
          <pc:sldMk cId="2166721562" sldId="287"/>
        </pc:sldMkLst>
        <pc:spChg chg="mod">
          <ac:chgData name="Weifeng Xu" userId="e7aed605-a3dd-4d5a-a692-a87037af107b" providerId="ADAL" clId="{51BD2A79-80D4-433F-A732-2B17722F1121}" dt="2021-11-30T23:42:58.333" v="9032" actId="20577"/>
          <ac:spMkLst>
            <pc:docMk/>
            <pc:sldMk cId="2166721562" sldId="287"/>
            <ac:spMk id="2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1-11-21T15:43:13.543" v="7123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21T15:43:13.543" v="7123" actId="20577"/>
          <ac:spMkLst>
            <pc:docMk/>
            <pc:sldMk cId="1778141131" sldId="29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6T04:15:59.049" v="1785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8T15:30:38.499" v="2181" actId="6549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21T01:32:34.625" v="6128" actId="20577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spChg chg="add mod">
          <ac:chgData name="Weifeng Xu" userId="e7aed605-a3dd-4d5a-a692-a87037af107b" providerId="ADAL" clId="{51BD2A79-80D4-433F-A732-2B17722F1121}" dt="2021-11-21T01:32:34.625" v="6128" actId="20577"/>
          <ac:spMkLst>
            <pc:docMk/>
            <pc:sldMk cId="563126584" sldId="300"/>
            <ac:spMk id="3" creationId="{479CAE16-FF47-46D8-B4B0-B38D0019F471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21T01:33:37.073" v="6171" actId="20577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20T03:36:14.608" v="5797" actId="1076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20T03:36:12.530" v="5796" actId="1076"/>
          <ac:spMkLst>
            <pc:docMk/>
            <pc:sldMk cId="2021678317" sldId="301"/>
            <ac:spMk id="5" creationId="{055C3E21-E3C2-446A-BD6B-33AC013AF39A}"/>
          </ac:spMkLst>
        </pc:spChg>
        <pc:spChg chg="add mod">
          <ac:chgData name="Weifeng Xu" userId="e7aed605-a3dd-4d5a-a692-a87037af107b" providerId="ADAL" clId="{51BD2A79-80D4-433F-A732-2B17722F1121}" dt="2021-11-21T01:33:37.073" v="6171" actId="20577"/>
          <ac:spMkLst>
            <pc:docMk/>
            <pc:sldMk cId="2021678317" sldId="301"/>
            <ac:spMk id="6" creationId="{F671E526-A9F5-49E6-9D68-78A029D760A2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23T00:55:31.571" v="8132" actId="20577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23T00:55:31.571" v="8132" actId="20577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21T04:06:56.431" v="6415" actId="1036"/>
          <ac:spMkLst>
            <pc:docMk/>
            <pc:sldMk cId="2158940431" sldId="302"/>
            <ac:spMk id="10" creationId="{57E70D7E-8E96-4222-AFCD-CCCF6D512DEB}"/>
          </ac:spMkLst>
        </pc:spChg>
        <pc:spChg chg="add mod">
          <ac:chgData name="Weifeng Xu" userId="e7aed605-a3dd-4d5a-a692-a87037af107b" providerId="ADAL" clId="{51BD2A79-80D4-433F-A732-2B17722F1121}" dt="2021-11-21T04:07:32.208" v="6449" actId="208"/>
          <ac:spMkLst>
            <pc:docMk/>
            <pc:sldMk cId="2158940431" sldId="302"/>
            <ac:spMk id="11" creationId="{B902306B-BE9B-44D9-AA56-C5F224188059}"/>
          </ac:spMkLst>
        </pc:spChg>
        <pc:spChg chg="add mod">
          <ac:chgData name="Weifeng Xu" userId="e7aed605-a3dd-4d5a-a692-a87037af107b" providerId="ADAL" clId="{51BD2A79-80D4-433F-A732-2B17722F1121}" dt="2021-11-21T04:07:57.913" v="6610" actId="14100"/>
          <ac:spMkLst>
            <pc:docMk/>
            <pc:sldMk cId="2158940431" sldId="302"/>
            <ac:spMk id="12" creationId="{1DF2FBE9-A7D5-4C1C-A845-5F8B33D4BB27}"/>
          </ac:spMkLst>
        </pc:spChg>
        <pc:picChg chg="add mod">
          <ac:chgData name="Weifeng Xu" userId="e7aed605-a3dd-4d5a-a692-a87037af107b" providerId="ADAL" clId="{51BD2A79-80D4-433F-A732-2B17722F1121}" dt="2021-11-21T04:06:56.431" v="6415" actId="103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5:25:03.133" v="9129" actId="20577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2-04-20T15:25:03.133" v="9129" actId="20577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del mod">
          <ac:chgData name="Weifeng Xu" userId="e7aed605-a3dd-4d5a-a692-a87037af107b" providerId="ADAL" clId="{51BD2A79-80D4-433F-A732-2B17722F1121}" dt="2022-04-20T15:24:19.934" v="9123" actId="478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mod">
          <ac:chgData name="Weifeng Xu" userId="e7aed605-a3dd-4d5a-a692-a87037af107b" providerId="ADAL" clId="{51BD2A79-80D4-433F-A732-2B17722F1121}" dt="2022-04-20T15:24:22.788" v="9125" actId="1076"/>
          <ac:picMkLst>
            <pc:docMk/>
            <pc:sldMk cId="3895156002" sldId="305"/>
            <ac:picMk id="10" creationId="{3F153908-EB29-43A5-AB51-DF6F88E70F14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modSp new mod">
        <pc:chgData name="Weifeng Xu" userId="e7aed605-a3dd-4d5a-a692-a87037af107b" providerId="ADAL" clId="{51BD2A79-80D4-433F-A732-2B17722F1121}" dt="2022-04-20T15:21:45.145" v="9122" actId="1035"/>
        <pc:sldMkLst>
          <pc:docMk/>
          <pc:sldMk cId="93316492" sldId="306"/>
        </pc:sldMkLst>
        <pc:picChg chg="add mod">
          <ac:chgData name="Weifeng Xu" userId="e7aed605-a3dd-4d5a-a692-a87037af107b" providerId="ADAL" clId="{51BD2A79-80D4-433F-A732-2B17722F1121}" dt="2022-04-20T15:21:45.145" v="9122" actId="1035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2-04-20T14:46:39.179" v="9087" actId="1076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picChg chg="add del">
          <ac:chgData name="Weifeng Xu" userId="e7aed605-a3dd-4d5a-a692-a87037af107b" providerId="ADAL" clId="{51BD2A79-80D4-433F-A732-2B17722F1121}" dt="2022-04-20T14:46:25.525" v="9084"/>
          <ac:picMkLst>
            <pc:docMk/>
            <pc:sldMk cId="2079402077" sldId="307"/>
            <ac:picMk id="1026" creationId="{19D90AC2-3520-4AAC-A936-0B967AD9656F}"/>
          </ac:picMkLst>
        </pc:picChg>
        <pc:picChg chg="add mod">
          <ac:chgData name="Weifeng Xu" userId="e7aed605-a3dd-4d5a-a692-a87037af107b" providerId="ADAL" clId="{51BD2A79-80D4-433F-A732-2B17722F1121}" dt="2022-04-20T14:46:39.179" v="9087" actId="1076"/>
          <ac:picMkLst>
            <pc:docMk/>
            <pc:sldMk cId="2079402077" sldId="307"/>
            <ac:picMk id="1028" creationId="{2160534D-EEE1-4848-B95F-3A26BA3D85B8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del mod modClrScheme chgLayout modNotesTx">
        <pc:chgData name="Weifeng Xu" userId="e7aed605-a3dd-4d5a-a692-a87037af107b" providerId="ADAL" clId="{51BD2A79-80D4-433F-A732-2B17722F1121}" dt="2021-11-21T20:28:24.279" v="7517" actId="47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20T03:35:43.045" v="5795" actId="20577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ClrScheme chgLayout modNotesTx">
        <pc:chgData name="Weifeng Xu" userId="e7aed605-a3dd-4d5a-a692-a87037af107b" providerId="ADAL" clId="{51BD2A79-80D4-433F-A732-2B17722F1121}" dt="2021-11-21T16:22:30.171" v="7357" actId="1076"/>
        <pc:sldMkLst>
          <pc:docMk/>
          <pc:sldMk cId="2524676784" sldId="311"/>
        </pc:sldMkLst>
        <pc:spChg chg="del mod">
          <ac:chgData name="Weifeng Xu" userId="e7aed605-a3dd-4d5a-a692-a87037af107b" providerId="ADAL" clId="{51BD2A79-80D4-433F-A732-2B17722F1121}" dt="2021-11-21T16:21:58.668" v="7350" actId="700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21T16:22:30.171" v="7357" actId="1076"/>
          <ac:spMkLst>
            <pc:docMk/>
            <pc:sldMk cId="2524676784" sldId="311"/>
            <ac:spMk id="8" creationId="{B27493A9-D284-4F7A-B450-9C5F9AA9586E}"/>
          </ac:spMkLst>
        </pc:spChg>
        <pc:spChg chg="add mod">
          <ac:chgData name="Weifeng Xu" userId="e7aed605-a3dd-4d5a-a692-a87037af107b" providerId="ADAL" clId="{51BD2A79-80D4-433F-A732-2B17722F1121}" dt="2021-11-21T16:22:24.545" v="7356" actId="14100"/>
          <ac:spMkLst>
            <pc:docMk/>
            <pc:sldMk cId="2524676784" sldId="311"/>
            <ac:spMk id="9" creationId="{52AD0B53-2D33-4C7A-8A34-B1989F3E4E45}"/>
          </ac:spMkLst>
        </pc:spChg>
        <pc:picChg chg="add del mod">
          <ac:chgData name="Weifeng Xu" userId="e7aed605-a3dd-4d5a-a692-a87037af107b" providerId="ADAL" clId="{51BD2A79-80D4-433F-A732-2B17722F1121}" dt="2021-11-21T04:13:54.764" v="6614" actId="478"/>
          <ac:picMkLst>
            <pc:docMk/>
            <pc:sldMk cId="2524676784" sldId="311"/>
            <ac:picMk id="4" creationId="{4672318F-A8F4-4B20-AC2D-09992BEDA82B}"/>
          </ac:picMkLst>
        </pc:picChg>
        <pc:picChg chg="add mod modCrop">
          <ac:chgData name="Weifeng Xu" userId="e7aed605-a3dd-4d5a-a692-a87037af107b" providerId="ADAL" clId="{51BD2A79-80D4-433F-A732-2B17722F1121}" dt="2021-11-21T04:42:17.274" v="6663" actId="732"/>
          <ac:picMkLst>
            <pc:docMk/>
            <pc:sldMk cId="2524676784" sldId="311"/>
            <ac:picMk id="5" creationId="{63EF6B41-F9C3-4120-90E6-E6C608A3ECE7}"/>
          </ac:picMkLst>
        </pc:picChg>
        <pc:cxnChg chg="add mod">
          <ac:chgData name="Weifeng Xu" userId="e7aed605-a3dd-4d5a-a692-a87037af107b" providerId="ADAL" clId="{51BD2A79-80D4-433F-A732-2B17722F1121}" dt="2021-11-21T16:22:30.171" v="7357" actId="1076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del mod modClrScheme chgLayout">
        <pc:chgData name="Weifeng Xu" userId="e7aed605-a3dd-4d5a-a692-a87037af107b" providerId="ADAL" clId="{51BD2A79-80D4-433F-A732-2B17722F1121}" dt="2021-11-21T20:27:40.399" v="7516" actId="4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21T04:39:11.612" v="6659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29T13:46:00.149" v="8655" actId="20577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29T13:46:00.149" v="8655" actId="20577"/>
          <ac:spMkLst>
            <pc:docMk/>
            <pc:sldMk cId="3807334240" sldId="313"/>
            <ac:spMk id="3" creationId="{F1A9D176-0F90-4602-8638-AE375E70B19A}"/>
          </ac:spMkLst>
        </pc:spChg>
      </pc:sldChg>
      <pc:sldChg chg="addSp delSp modSp add mod ord">
        <pc:chgData name="Weifeng Xu" userId="e7aed605-a3dd-4d5a-a692-a87037af107b" providerId="ADAL" clId="{51BD2A79-80D4-433F-A732-2B17722F1121}" dt="2021-11-29T15:06:09.036" v="8776" actId="207"/>
        <pc:sldMkLst>
          <pc:docMk/>
          <pc:sldMk cId="3601709336" sldId="314"/>
        </pc:sldMkLst>
        <pc:spChg chg="mod">
          <ac:chgData name="Weifeng Xu" userId="e7aed605-a3dd-4d5a-a692-a87037af107b" providerId="ADAL" clId="{51BD2A79-80D4-433F-A732-2B17722F1121}" dt="2021-11-20T01:53:07.743" v="5423" actId="114"/>
          <ac:spMkLst>
            <pc:docMk/>
            <pc:sldMk cId="3601709336" sldId="31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31.762" v="5384" actId="14100"/>
          <ac:spMkLst>
            <pc:docMk/>
            <pc:sldMk cId="3601709336" sldId="314"/>
            <ac:spMk id="3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29T15:06:09.036" v="8776" actId="207"/>
          <ac:spMkLst>
            <pc:docMk/>
            <pc:sldMk cId="3601709336" sldId="314"/>
            <ac:spMk id="4" creationId="{AEDAE4C5-70C7-4568-BDE8-0AF3E1A8652D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13:35:53.450" v="5975" actId="20577"/>
          <ac:spMkLst>
            <pc:docMk/>
            <pc:sldMk cId="3601709336" sldId="314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52:06.783" v="5415" actId="207"/>
          <ac:spMkLst>
            <pc:docMk/>
            <pc:sldMk cId="3601709336" sldId="314"/>
            <ac:spMk id="12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13:35:29.183" v="5935"/>
          <ac:spMkLst>
            <pc:docMk/>
            <pc:sldMk cId="3601709336" sldId="314"/>
            <ac:spMk id="13" creationId="{9B8E2409-4883-4F4A-A04C-40DC5DA0AB5F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2" creationId="{00000000-0000-0000-0000-000000000000}"/>
          </ac:spMkLst>
        </pc:spChg>
        <pc:spChg chg="add del">
          <ac:chgData name="Weifeng Xu" userId="e7aed605-a3dd-4d5a-a692-a87037af107b" providerId="ADAL" clId="{51BD2A79-80D4-433F-A732-2B17722F1121}" dt="2021-11-20T01:49:25.799" v="5387" actId="22"/>
          <ac:spMkLst>
            <pc:docMk/>
            <pc:sldMk cId="3601709336" sldId="314"/>
            <ac:spMk id="23" creationId="{9F12D7ED-FF4B-4C55-B776-3139B0CC41C2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20T01:48:41.459" v="5385" actId="1076"/>
          <ac:spMkLst>
            <pc:docMk/>
            <pc:sldMk cId="3601709336" sldId="314"/>
            <ac:spMk id="26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20T01:52:00.384" v="5414" actId="478"/>
          <ac:spMkLst>
            <pc:docMk/>
            <pc:sldMk cId="3601709336" sldId="314"/>
            <ac:spMk id="27" creationId="{4D8D4C7E-9B6B-4410-BBBF-EC447D966900}"/>
          </ac:spMkLst>
        </pc:spChg>
        <pc:spChg chg="add mod">
          <ac:chgData name="Weifeng Xu" userId="e7aed605-a3dd-4d5a-a692-a87037af107b" providerId="ADAL" clId="{51BD2A79-80D4-433F-A732-2B17722F1121}" dt="2021-11-20T01:52:12.804" v="5416" actId="1076"/>
          <ac:spMkLst>
            <pc:docMk/>
            <pc:sldMk cId="3601709336" sldId="314"/>
            <ac:spMk id="31" creationId="{8BA0C925-E975-45C4-91E9-6B8ED3DCC76D}"/>
          </ac:spMkLst>
        </pc:spChg>
        <pc:picChg chg="mod">
          <ac:chgData name="Weifeng Xu" userId="e7aed605-a3dd-4d5a-a692-a87037af107b" providerId="ADAL" clId="{51BD2A79-80D4-433F-A732-2B17722F1121}" dt="2021-11-19T21:39:59.658" v="4402" actId="1035"/>
          <ac:picMkLst>
            <pc:docMk/>
            <pc:sldMk cId="3601709336" sldId="314"/>
            <ac:picMk id="29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20T01:50:24.606" v="5395" actId="1076"/>
          <ac:picMkLst>
            <pc:docMk/>
            <pc:sldMk cId="3601709336" sldId="314"/>
            <ac:picMk id="30" creationId="{E94A8183-E0F7-4B1E-A7A2-7E258A5B2443}"/>
          </ac:picMkLst>
        </pc:picChg>
        <pc:cxnChg chg="add mod">
          <ac:chgData name="Weifeng Xu" userId="e7aed605-a3dd-4d5a-a692-a87037af107b" providerId="ADAL" clId="{51BD2A79-80D4-433F-A732-2B17722F1121}" dt="2021-11-29T15:05:53.059" v="8774" actId="14100"/>
          <ac:cxnSpMkLst>
            <pc:docMk/>
            <pc:sldMk cId="3601709336" sldId="314"/>
            <ac:cxnSpMk id="6" creationId="{9C3AECC6-AE9B-46E5-B8CC-A9B7B425DBA5}"/>
          </ac:cxnSpMkLst>
        </pc:cxnChg>
        <pc:cxnChg chg="add mod">
          <ac:chgData name="Weifeng Xu" userId="e7aed605-a3dd-4d5a-a692-a87037af107b" providerId="ADAL" clId="{51BD2A79-80D4-433F-A732-2B17722F1121}" dt="2021-11-20T01:52:35.963" v="5418" actId="13822"/>
          <ac:cxnSpMkLst>
            <pc:docMk/>
            <pc:sldMk cId="3601709336" sldId="314"/>
            <ac:cxnSpMk id="10" creationId="{91F606FE-9665-4398-B4B2-48E94166F494}"/>
          </ac:cxnSpMkLst>
        </pc:cxnChg>
        <pc:cxnChg chg="add">
          <ac:chgData name="Weifeng Xu" userId="e7aed605-a3dd-4d5a-a692-a87037af107b" providerId="ADAL" clId="{51BD2A79-80D4-433F-A732-2B17722F1121}" dt="2021-11-29T15:05:47.697" v="8773" actId="11529"/>
          <ac:cxnSpMkLst>
            <pc:docMk/>
            <pc:sldMk cId="3601709336" sldId="314"/>
            <ac:cxnSpMk id="13" creationId="{9006C04F-C99A-4264-9A63-E09E3CA4965D}"/>
          </ac:cxnSpMkLst>
        </pc:cxnChg>
        <pc:cxnChg chg="mod">
          <ac:chgData name="Weifeng Xu" userId="e7aed605-a3dd-4d5a-a692-a87037af107b" providerId="ADAL" clId="{51BD2A79-80D4-433F-A732-2B17722F1121}" dt="2021-11-20T01:48:41.459" v="5385" actId="1076"/>
          <ac:cxnSpMkLst>
            <pc:docMk/>
            <pc:sldMk cId="3601709336" sldId="314"/>
            <ac:cxnSpMk id="28" creationId="{00000000-0000-0000-0000-000000000000}"/>
          </ac:cxnSpMkLst>
        </pc:cxnChg>
      </pc:sldChg>
      <pc:sldChg chg="addSp delSp modSp new mod modClrScheme chgLayout">
        <pc:chgData name="Weifeng Xu" userId="e7aed605-a3dd-4d5a-a692-a87037af107b" providerId="ADAL" clId="{51BD2A79-80D4-433F-A732-2B17722F1121}" dt="2021-11-20T02:06:13.031" v="5480" actId="20577"/>
        <pc:sldMkLst>
          <pc:docMk/>
          <pc:sldMk cId="1239708344" sldId="315"/>
        </pc:sldMkLst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2" creationId="{6AE1D11D-793A-486E-984D-1651733DCFBF}"/>
          </ac:spMkLst>
        </pc:spChg>
        <pc:spChg chg="del">
          <ac:chgData name="Weifeng Xu" userId="e7aed605-a3dd-4d5a-a692-a87037af107b" providerId="ADAL" clId="{51BD2A79-80D4-433F-A732-2B17722F1121}" dt="2021-11-19T21:40:09.638" v="4404" actId="700"/>
          <ac:spMkLst>
            <pc:docMk/>
            <pc:sldMk cId="1239708344" sldId="315"/>
            <ac:spMk id="3" creationId="{407695F1-2179-49E4-96CC-3ED2D4BCFA65}"/>
          </ac:spMkLst>
        </pc:spChg>
        <pc:spChg chg="add mod">
          <ac:chgData name="Weifeng Xu" userId="e7aed605-a3dd-4d5a-a692-a87037af107b" providerId="ADAL" clId="{51BD2A79-80D4-433F-A732-2B17722F1121}" dt="2021-11-19T21:42:01.803" v="4411" actId="1076"/>
          <ac:spMkLst>
            <pc:docMk/>
            <pc:sldMk cId="1239708344" sldId="315"/>
            <ac:spMk id="7" creationId="{CC2744DC-F326-42B8-ADC2-2AC09A73B032}"/>
          </ac:spMkLst>
        </pc:spChg>
        <pc:spChg chg="add mod">
          <ac:chgData name="Weifeng Xu" userId="e7aed605-a3dd-4d5a-a692-a87037af107b" providerId="ADAL" clId="{51BD2A79-80D4-433F-A732-2B17722F1121}" dt="2021-11-20T02:04:40.226" v="5477" actId="114"/>
          <ac:spMkLst>
            <pc:docMk/>
            <pc:sldMk cId="1239708344" sldId="315"/>
            <ac:spMk id="9" creationId="{0E516ADC-2932-4B56-93EC-984DF780A5A4}"/>
          </ac:spMkLst>
        </pc:spChg>
        <pc:spChg chg="add mod">
          <ac:chgData name="Weifeng Xu" userId="e7aed605-a3dd-4d5a-a692-a87037af107b" providerId="ADAL" clId="{51BD2A79-80D4-433F-A732-2B17722F1121}" dt="2021-11-20T02:06:13.031" v="5480" actId="20577"/>
          <ac:spMkLst>
            <pc:docMk/>
            <pc:sldMk cId="1239708344" sldId="315"/>
            <ac:spMk id="11" creationId="{245CBD3B-6709-4B37-8D91-F2C2E80D4A99}"/>
          </ac:spMkLst>
        </pc:spChg>
        <pc:picChg chg="add mod">
          <ac:chgData name="Weifeng Xu" userId="e7aed605-a3dd-4d5a-a692-a87037af107b" providerId="ADAL" clId="{51BD2A79-80D4-433F-A732-2B17722F1121}" dt="2021-11-19T23:15:59.403" v="4427" actId="1076"/>
          <ac:picMkLst>
            <pc:docMk/>
            <pc:sldMk cId="1239708344" sldId="315"/>
            <ac:picMk id="5" creationId="{81DDD846-7490-4BD4-A7BF-4EF9E27C8B82}"/>
          </ac:picMkLst>
        </pc:picChg>
      </pc:sldChg>
      <pc:sldChg chg="add del">
        <pc:chgData name="Weifeng Xu" userId="e7aed605-a3dd-4d5a-a692-a87037af107b" providerId="ADAL" clId="{51BD2A79-80D4-433F-A732-2B17722F1121}" dt="2021-11-20T01:59:41.358" v="5424" actId="47"/>
        <pc:sldMkLst>
          <pc:docMk/>
          <pc:sldMk cId="3901603931" sldId="316"/>
        </pc:sldMkLst>
      </pc:sldChg>
      <pc:sldChg chg="modSp add mod">
        <pc:chgData name="Weifeng Xu" userId="e7aed605-a3dd-4d5a-a692-a87037af107b" providerId="ADAL" clId="{51BD2A79-80D4-433F-A732-2B17722F1121}" dt="2022-04-20T15:17:17.438" v="9120" actId="20577"/>
        <pc:sldMkLst>
          <pc:docMk/>
          <pc:sldMk cId="889152164" sldId="317"/>
        </pc:sldMkLst>
        <pc:spChg chg="mod">
          <ac:chgData name="Weifeng Xu" userId="e7aed605-a3dd-4d5a-a692-a87037af107b" providerId="ADAL" clId="{51BD2A79-80D4-433F-A732-2B17722F1121}" dt="2021-11-20T01:38:47.127" v="5270" actId="33524"/>
          <ac:spMkLst>
            <pc:docMk/>
            <pc:sldMk cId="889152164" sldId="317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2-04-20T15:17:17.438" v="9120" actId="20577"/>
          <ac:spMkLst>
            <pc:docMk/>
            <pc:sldMk cId="889152164" sldId="317"/>
            <ac:spMk id="3" creationId="{00000000-0000-0000-0000-000000000000}"/>
          </ac:spMkLst>
        </pc:spChg>
      </pc:sldChg>
      <pc:sldChg chg="modSp new mod ord">
        <pc:chgData name="Weifeng Xu" userId="e7aed605-a3dd-4d5a-a692-a87037af107b" providerId="ADAL" clId="{51BD2A79-80D4-433F-A732-2B17722F1121}" dt="2021-11-29T15:24:31.760" v="8778" actId="20577"/>
        <pc:sldMkLst>
          <pc:docMk/>
          <pc:sldMk cId="1653362955" sldId="318"/>
        </pc:sldMkLst>
        <pc:spChg chg="mod">
          <ac:chgData name="Weifeng Xu" userId="e7aed605-a3dd-4d5a-a692-a87037af107b" providerId="ADAL" clId="{51BD2A79-80D4-433F-A732-2B17722F1121}" dt="2021-11-29T15:24:31.760" v="8778" actId="20577"/>
          <ac:spMkLst>
            <pc:docMk/>
            <pc:sldMk cId="1653362955" sldId="318"/>
            <ac:spMk id="2" creationId="{90C7C402-7991-415C-81B9-471441F8FC28}"/>
          </ac:spMkLst>
        </pc:spChg>
        <pc:spChg chg="mod">
          <ac:chgData name="Weifeng Xu" userId="e7aed605-a3dd-4d5a-a692-a87037af107b" providerId="ADAL" clId="{51BD2A79-80D4-433F-A732-2B17722F1121}" dt="2021-11-20T16:13:53.149" v="6093" actId="20577"/>
          <ac:spMkLst>
            <pc:docMk/>
            <pc:sldMk cId="1653362955" sldId="318"/>
            <ac:spMk id="3" creationId="{208BE368-A89B-4E89-AABE-493D890462F0}"/>
          </ac:spMkLst>
        </pc:spChg>
      </pc:sldChg>
      <pc:sldChg chg="new del">
        <pc:chgData name="Weifeng Xu" userId="e7aed605-a3dd-4d5a-a692-a87037af107b" providerId="ADAL" clId="{51BD2A79-80D4-433F-A732-2B17722F1121}" dt="2021-11-20T03:46:35.174" v="5862" actId="47"/>
        <pc:sldMkLst>
          <pc:docMk/>
          <pc:sldMk cId="2803112344" sldId="319"/>
        </pc:sldMkLst>
      </pc:sldChg>
      <pc:sldChg chg="addSp delSp modSp new mod ord modNotesTx">
        <pc:chgData name="Weifeng Xu" userId="e7aed605-a3dd-4d5a-a692-a87037af107b" providerId="ADAL" clId="{51BD2A79-80D4-433F-A732-2B17722F1121}" dt="2021-11-20T03:51:50.097" v="5888"/>
        <pc:sldMkLst>
          <pc:docMk/>
          <pc:sldMk cId="1776379769" sldId="320"/>
        </pc:sldMkLst>
        <pc:spChg chg="add del mod">
          <ac:chgData name="Weifeng Xu" userId="e7aed605-a3dd-4d5a-a692-a87037af107b" providerId="ADAL" clId="{51BD2A79-80D4-433F-A732-2B17722F1121}" dt="2021-11-20T03:44:48.100" v="5807"/>
          <ac:spMkLst>
            <pc:docMk/>
            <pc:sldMk cId="1776379769" sldId="320"/>
            <ac:spMk id="4" creationId="{7A0C532B-523A-4D46-9EFA-04752A357ED9}"/>
          </ac:spMkLst>
        </pc:spChg>
        <pc:spChg chg="add mod">
          <ac:chgData name="Weifeng Xu" userId="e7aed605-a3dd-4d5a-a692-a87037af107b" providerId="ADAL" clId="{51BD2A79-80D4-433F-A732-2B17722F1121}" dt="2021-11-20T03:46:27.819" v="5861" actId="1076"/>
          <ac:spMkLst>
            <pc:docMk/>
            <pc:sldMk cId="1776379769" sldId="320"/>
            <ac:spMk id="5" creationId="{48C7C2B5-9227-4550-AAB3-E21563747F7D}"/>
          </ac:spMkLst>
        </pc:spChg>
        <pc:spChg chg="add mod">
          <ac:chgData name="Weifeng Xu" userId="e7aed605-a3dd-4d5a-a692-a87037af107b" providerId="ADAL" clId="{51BD2A79-80D4-433F-A732-2B17722F1121}" dt="2021-11-20T03:47:08.290" v="5882" actId="207"/>
          <ac:spMkLst>
            <pc:docMk/>
            <pc:sldMk cId="1776379769" sldId="320"/>
            <ac:spMk id="6" creationId="{8C9E4F91-EAD2-4D81-821C-24FA90D43838}"/>
          </ac:spMkLst>
        </pc:spChg>
        <pc:picChg chg="add mod">
          <ac:chgData name="Weifeng Xu" userId="e7aed605-a3dd-4d5a-a692-a87037af107b" providerId="ADAL" clId="{51BD2A79-80D4-433F-A732-2B17722F1121}" dt="2021-11-20T03:46:27.819" v="5861" actId="1076"/>
          <ac:picMkLst>
            <pc:docMk/>
            <pc:sldMk cId="1776379769" sldId="320"/>
            <ac:picMk id="3" creationId="{2AD62CBA-E7BF-4A65-8489-127AACD23C59}"/>
          </ac:picMkLst>
        </pc:picChg>
      </pc:sldChg>
      <pc:sldChg chg="addSp modSp new mod modClrScheme chgLayout">
        <pc:chgData name="Weifeng Xu" userId="e7aed605-a3dd-4d5a-a692-a87037af107b" providerId="ADAL" clId="{51BD2A79-80D4-433F-A732-2B17722F1121}" dt="2021-11-30T23:45:55.546" v="9034" actId="20577"/>
        <pc:sldMkLst>
          <pc:docMk/>
          <pc:sldMk cId="1452078782" sldId="321"/>
        </pc:sldMkLst>
        <pc:spChg chg="add mod">
          <ac:chgData name="Weifeng Xu" userId="e7aed605-a3dd-4d5a-a692-a87037af107b" providerId="ADAL" clId="{51BD2A79-80D4-433F-A732-2B17722F1121}" dt="2021-11-21T14:57:50.776" v="6872" actId="20577"/>
          <ac:spMkLst>
            <pc:docMk/>
            <pc:sldMk cId="1452078782" sldId="321"/>
            <ac:spMk id="2" creationId="{9B59C199-B877-41B2-861D-0F5F739C874A}"/>
          </ac:spMkLst>
        </pc:spChg>
        <pc:spChg chg="add mod">
          <ac:chgData name="Weifeng Xu" userId="e7aed605-a3dd-4d5a-a692-a87037af107b" providerId="ADAL" clId="{51BD2A79-80D4-433F-A732-2B17722F1121}" dt="2021-11-30T23:45:55.546" v="9034" actId="20577"/>
          <ac:spMkLst>
            <pc:docMk/>
            <pc:sldMk cId="1452078782" sldId="321"/>
            <ac:spMk id="3" creationId="{BB7DC2D8-646F-4C10-9BCF-47F17C6B3152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2-04-20T15:28:51.345" v="9140" actId="20577"/>
        <pc:sldMkLst>
          <pc:docMk/>
          <pc:sldMk cId="4139557064" sldId="322"/>
        </pc:sldMkLst>
        <pc:spChg chg="mod ord">
          <ac:chgData name="Weifeng Xu" userId="e7aed605-a3dd-4d5a-a692-a87037af107b" providerId="ADAL" clId="{51BD2A79-80D4-433F-A732-2B17722F1121}" dt="2021-11-21T15:45:07.644" v="7133" actId="20577"/>
          <ac:spMkLst>
            <pc:docMk/>
            <pc:sldMk cId="4139557064" sldId="322"/>
            <ac:spMk id="2" creationId="{F1D31667-B7C9-4E1E-ADC0-5E944D620A8B}"/>
          </ac:spMkLst>
        </pc:spChg>
        <pc:spChg chg="add mod ord">
          <ac:chgData name="Weifeng Xu" userId="e7aed605-a3dd-4d5a-a692-a87037af107b" providerId="ADAL" clId="{51BD2A79-80D4-433F-A732-2B17722F1121}" dt="2022-04-20T15:28:51.345" v="9140" actId="20577"/>
          <ac:spMkLst>
            <pc:docMk/>
            <pc:sldMk cId="4139557064" sldId="322"/>
            <ac:spMk id="3" creationId="{1D69A84A-800E-4A2A-AD79-B6F5001DDDF8}"/>
          </ac:spMkLst>
        </pc:spChg>
      </pc:sldChg>
      <pc:sldChg chg="addSp delSp modSp new mod modClrScheme chgLayout modNotesTx">
        <pc:chgData name="Weifeng Xu" userId="e7aed605-a3dd-4d5a-a692-a87037af107b" providerId="ADAL" clId="{51BD2A79-80D4-433F-A732-2B17722F1121}" dt="2021-11-23T01:13:53.285" v="8418" actId="478"/>
        <pc:sldMkLst>
          <pc:docMk/>
          <pc:sldMk cId="353230400" sldId="323"/>
        </pc:sldMkLst>
        <pc:spChg chg="del">
          <ac:chgData name="Weifeng Xu" userId="e7aed605-a3dd-4d5a-a692-a87037af107b" providerId="ADAL" clId="{51BD2A79-80D4-433F-A732-2B17722F1121}" dt="2021-11-21T16:21:31.473" v="7345" actId="700"/>
          <ac:spMkLst>
            <pc:docMk/>
            <pc:sldMk cId="353230400" sldId="323"/>
            <ac:spMk id="2" creationId="{8536FD0F-802A-405E-B563-3340C91ED5BD}"/>
          </ac:spMkLst>
        </pc:spChg>
        <pc:spChg chg="add del mod">
          <ac:chgData name="Weifeng Xu" userId="e7aed605-a3dd-4d5a-a692-a87037af107b" providerId="ADAL" clId="{51BD2A79-80D4-433F-A732-2B17722F1121}" dt="2021-11-23T01:13:53.285" v="8418" actId="478"/>
          <ac:spMkLst>
            <pc:docMk/>
            <pc:sldMk cId="353230400" sldId="323"/>
            <ac:spMk id="2" creationId="{96246E35-DB26-4E4D-AFBB-7695BC2846AC}"/>
          </ac:spMkLst>
        </pc:spChg>
        <pc:spChg chg="add mod">
          <ac:chgData name="Weifeng Xu" userId="e7aed605-a3dd-4d5a-a692-a87037af107b" providerId="ADAL" clId="{51BD2A79-80D4-433F-A732-2B17722F1121}" dt="2021-11-23T00:45:21.058" v="8011" actId="114"/>
          <ac:spMkLst>
            <pc:docMk/>
            <pc:sldMk cId="353230400" sldId="323"/>
            <ac:spMk id="4" creationId="{AB4B5C83-48CD-403A-A1F9-4ABE684AF7F8}"/>
          </ac:spMkLst>
        </pc:spChg>
        <pc:spChg chg="add mod">
          <ac:chgData name="Weifeng Xu" userId="e7aed605-a3dd-4d5a-a692-a87037af107b" providerId="ADAL" clId="{51BD2A79-80D4-433F-A732-2B17722F1121}" dt="2021-11-23T00:46:43.952" v="8082" actId="12"/>
          <ac:spMkLst>
            <pc:docMk/>
            <pc:sldMk cId="353230400" sldId="323"/>
            <ac:spMk id="8" creationId="{8D4BD715-DF2F-49A7-BD51-3DAC9DB27DE3}"/>
          </ac:spMkLst>
        </pc:spChg>
        <pc:picChg chg="add">
          <ac:chgData name="Weifeng Xu" userId="e7aed605-a3dd-4d5a-a692-a87037af107b" providerId="ADAL" clId="{51BD2A79-80D4-433F-A732-2B17722F1121}" dt="2021-11-21T16:27:49.740" v="7359" actId="22"/>
          <ac:picMkLst>
            <pc:docMk/>
            <pc:sldMk cId="353230400" sldId="323"/>
            <ac:picMk id="6" creationId="{C95C95A8-28C6-4A9E-A2D6-FA38FE607C95}"/>
          </ac:picMkLst>
        </pc:picChg>
        <pc:cxnChg chg="add mod">
          <ac:chgData name="Weifeng Xu" userId="e7aed605-a3dd-4d5a-a692-a87037af107b" providerId="ADAL" clId="{51BD2A79-80D4-433F-A732-2B17722F1121}" dt="2021-11-21T16:36:30.072" v="7366" actId="208"/>
          <ac:cxnSpMkLst>
            <pc:docMk/>
            <pc:sldMk cId="353230400" sldId="323"/>
            <ac:cxnSpMk id="10" creationId="{E844253D-4508-4B59-9E74-69BC456AB6C2}"/>
          </ac:cxnSpMkLst>
        </pc:cxnChg>
      </pc:sldChg>
      <pc:sldChg chg="modSp new mod">
        <pc:chgData name="Weifeng Xu" userId="e7aed605-a3dd-4d5a-a692-a87037af107b" providerId="ADAL" clId="{51BD2A79-80D4-433F-A732-2B17722F1121}" dt="2021-11-29T15:27:27.631" v="8986" actId="108"/>
        <pc:sldMkLst>
          <pc:docMk/>
          <pc:sldMk cId="354740897" sldId="324"/>
        </pc:sldMkLst>
        <pc:spChg chg="mod">
          <ac:chgData name="Weifeng Xu" userId="e7aed605-a3dd-4d5a-a692-a87037af107b" providerId="ADAL" clId="{51BD2A79-80D4-433F-A732-2B17722F1121}" dt="2021-11-29T15:25:33.215" v="8849" actId="20577"/>
          <ac:spMkLst>
            <pc:docMk/>
            <pc:sldMk cId="354740897" sldId="324"/>
            <ac:spMk id="2" creationId="{A2530F34-6DFF-43C3-BC51-834E44ABA3FA}"/>
          </ac:spMkLst>
        </pc:spChg>
        <pc:spChg chg="mod">
          <ac:chgData name="Weifeng Xu" userId="e7aed605-a3dd-4d5a-a692-a87037af107b" providerId="ADAL" clId="{51BD2A79-80D4-433F-A732-2B17722F1121}" dt="2021-11-29T15:27:27.631" v="8986" actId="108"/>
          <ac:spMkLst>
            <pc:docMk/>
            <pc:sldMk cId="354740897" sldId="324"/>
            <ac:spMk id="3" creationId="{D0C9EB5C-1D8E-4C87-932D-4C8F0CADEEF8}"/>
          </ac:spMkLst>
        </pc:sp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</a:t>
            </a:r>
          </a:p>
          <a:p>
            <a:r>
              <a:rPr lang="en-US" dirty="0"/>
              <a:t>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/>
              <a:t>awk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https://alexsta-cybersecurity.com/what-happens-when-a-file-is-deleted-on-a-windows-system/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84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https://www.dropbox.com/s/aeg6xmdw8xcbg80/logfile.bin?dl=0</a:t>
            </a:r>
          </a:p>
          <a:p>
            <a:r>
              <a:rPr lang="en-US" dirty="0"/>
              <a:t>https://www.dropbox.com/s/6sjdecon9c1f7rl/mft.csv?dl=0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9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  <a:p>
            <a:r>
              <a:rPr lang="en-US" dirty="0"/>
              <a:t>https://github.com/frankwxu/digital-forensics-lab/blob/main/NIST_Data_Leakage_Case/NIST_Answers/lab_generated_file/LogFile.zip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$12,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"|74620|" ../UsnJrnl2Csv/UsnJrnl_2021-10-12_12-36-58.csv | grep "Chrysanthemum.jpg"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1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-r--r-- 1 root </a:t>
            </a:r>
            <a:r>
              <a:rPr lang="en-US" dirty="0" err="1"/>
              <a:t>root</a:t>
            </a:r>
            <a:r>
              <a:rPr lang="en-US" dirty="0"/>
              <a:t> 1576272 Nov 23 18:24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ropbox.com/s/6sjdecon9c1f7rl/mft.csv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5.xml"/><Relationship Id="rId18" Type="http://schemas.openxmlformats.org/officeDocument/2006/relationships/image" Target="../media/image421.png"/><Relationship Id="rId3" Type="http://schemas.openxmlformats.org/officeDocument/2006/relationships/image" Target="../media/image42.png"/><Relationship Id="rId7" Type="http://schemas.openxmlformats.org/officeDocument/2006/relationships/customXml" Target="../ink/ink2.xml"/><Relationship Id="rId12" Type="http://schemas.openxmlformats.org/officeDocument/2006/relationships/image" Target="../media/image390.png"/><Relationship Id="rId17" Type="http://schemas.openxmlformats.org/officeDocument/2006/relationships/customXml" Target="../ink/ink7.xml"/><Relationship Id="rId2" Type="http://schemas.openxmlformats.org/officeDocument/2006/relationships/image" Target="../media/image41.png"/><Relationship Id="rId16" Type="http://schemas.openxmlformats.org/officeDocument/2006/relationships/image" Target="../media/image411.png"/><Relationship Id="rId20" Type="http://schemas.openxmlformats.org/officeDocument/2006/relationships/image" Target="../media/image4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80.png"/><Relationship Id="rId19" Type="http://schemas.openxmlformats.org/officeDocument/2006/relationships/customXml" Target="../ink/ink8.xml"/><Relationship Id="rId4" Type="http://schemas.openxmlformats.org/officeDocument/2006/relationships/image" Target="../media/image43.png"/><Relationship Id="rId9" Type="http://schemas.openxmlformats.org/officeDocument/2006/relationships/customXml" Target="../ink/ink3.xml"/><Relationship Id="rId14" Type="http://schemas.openxmlformats.org/officeDocument/2006/relationships/image" Target="../media/image401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26.xml"/><Relationship Id="rId50" Type="http://schemas.openxmlformats.org/officeDocument/2006/relationships/image" Target="../media/image58.png"/><Relationship Id="rId55" Type="http://schemas.openxmlformats.org/officeDocument/2006/relationships/customXml" Target="../ink/ink30.xml"/><Relationship Id="rId2" Type="http://schemas.openxmlformats.org/officeDocument/2006/relationships/image" Target="../media/image44.png"/><Relationship Id="rId16" Type="http://schemas.openxmlformats.org/officeDocument/2006/relationships/image" Target="../media/image410.png"/><Relationship Id="rId29" Type="http://schemas.openxmlformats.org/officeDocument/2006/relationships/customXml" Target="../ink/ink17.xml"/><Relationship Id="rId24" Type="http://schemas.openxmlformats.org/officeDocument/2006/relationships/image" Target="../media/image450.png"/><Relationship Id="rId32" Type="http://schemas.openxmlformats.org/officeDocument/2006/relationships/image" Target="../media/image49.png"/><Relationship Id="rId37" Type="http://schemas.openxmlformats.org/officeDocument/2006/relationships/customXml" Target="../ink/ink21.xml"/><Relationship Id="rId40" Type="http://schemas.openxmlformats.org/officeDocument/2006/relationships/image" Target="../media/image53.png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62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16.xml"/><Relationship Id="rId30" Type="http://schemas.openxmlformats.org/officeDocument/2006/relationships/image" Target="../media/image48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51" Type="http://schemas.openxmlformats.org/officeDocument/2006/relationships/customXml" Target="../ink/ink28.xml"/><Relationship Id="rId3" Type="http://schemas.openxmlformats.org/officeDocument/2006/relationships/customXml" Target="../ink/ink9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32.xml"/><Relationship Id="rId20" Type="http://schemas.openxmlformats.org/officeDocument/2006/relationships/image" Target="../media/image430.png"/><Relationship Id="rId41" Type="http://schemas.openxmlformats.org/officeDocument/2006/relationships/customXml" Target="../ink/ink23.xml"/><Relationship Id="rId54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42.xml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CD burn, $MFT, $MFT log ($</a:t>
            </a:r>
            <a:r>
              <a:rPr lang="en-US" dirty="0" err="1"/>
              <a:t>LogFile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folder but nothing there because all files will be deleted after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deleted staging folder (not completed results, see next questions)</a:t>
            </a:r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analysis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  <a:r>
              <a:rPr lang="en-US" sz="2400" dirty="0"/>
              <a:t>(a different method to find staging area information)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integrity </a:t>
            </a:r>
          </a:p>
          <a:p>
            <a:pPr lvl="1"/>
            <a:r>
              <a:rPr lang="en-US" dirty="0"/>
              <a:t>Save a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endParaRPr lang="en-US" i="1" dirty="0">
              <a:solidFill>
                <a:srgbClr val="7030A0"/>
              </a:solidFill>
            </a:endParaRP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: </a:t>
            </a:r>
            <a:r>
              <a:rPr lang="en-US" dirty="0"/>
              <a:t>journal that records the metadata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Optional Stamp. Optional Round Vintage Grunge Label. Stock Vector -  Illustration of optional, isolated: 186949189">
            <a:extLst>
              <a:ext uri="{FF2B5EF4-FFF2-40B4-BE49-F238E27FC236}">
                <a16:creationId xmlns:a16="http://schemas.microsoft.com/office/drawing/2014/main" id="{2160534D-EEE1-4848-B95F-3A26BA3D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2055" cy="8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7653" y="112232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3" y="1544310"/>
            <a:ext cx="91066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902959"/>
            <a:ext cx="26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https://www.dropbox.com/s/6sjdecon9c1f7rl/mft.csv</a:t>
            </a:r>
            <a:endParaRPr lang="en-US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https://raw.githubusercontent.com/frankwxu/digital-forensics-lab/main/NIST_Data_Leakage_Case/NIST_Answers/lab_generated_file/mft.zip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  <p:pic>
        <p:nvPicPr>
          <p:cNvPr id="22" name="Picture 2" descr="Direct download - Free arrows icons">
            <a:extLst>
              <a:ext uri="{FF2B5EF4-FFF2-40B4-BE49-F238E27FC236}">
                <a16:creationId xmlns:a16="http://schemas.microsoft.com/office/drawing/2014/main" id="{236FDC01-98A3-46C7-B0B1-D8C818AF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76" y="285471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83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6116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badi" panose="020B0604020104020204" pitchFamily="34" charset="0"/>
              </a:rPr>
              <a:t>https://www.dropbox.com/s/cbxcx1276udxrnn/UsnJrnl_2020-11-28_12-15-14.csv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2346CE-FB7D-48F9-A1F2-420412B7FFDD}"/>
              </a:ext>
            </a:extLst>
          </p:cNvPr>
          <p:cNvSpPr txBox="1"/>
          <p:nvPr/>
        </p:nvSpPr>
        <p:spPr>
          <a:xfrm>
            <a:off x="2706268" y="6308209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rest of screenshot is omitted. See next slide for summarized info</a:t>
            </a:r>
          </a:p>
        </p:txBody>
      </p:sp>
      <p:pic>
        <p:nvPicPr>
          <p:cNvPr id="15" name="Picture 2" descr="Direct download - Free arrows icons">
            <a:extLst>
              <a:ext uri="{FF2B5EF4-FFF2-40B4-BE49-F238E27FC236}">
                <a16:creationId xmlns:a16="http://schemas.microsoft.com/office/drawing/2014/main" id="{E127BD6B-0A9A-44F4-ADB9-6E767AE6C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0" y="1387502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D176-0F90-4602-8638-AE375E70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subfolder under the </a:t>
            </a:r>
            <a:r>
              <a:rPr lang="en-US" i="1" dirty="0">
                <a:solidFill>
                  <a:srgbClr val="7030A0"/>
                </a:solidFill>
              </a:rPr>
              <a:t>../Burn/Burn</a:t>
            </a:r>
          </a:p>
          <a:p>
            <a:r>
              <a:rPr lang="en-US" dirty="0"/>
              <a:t>Find these deleted files</a:t>
            </a:r>
          </a:p>
        </p:txBody>
      </p:sp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34.3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087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Microsoft wanted to improve the reliability of NTFS </a:t>
            </a:r>
          </a:p>
          <a:p>
            <a:pPr lvl="1"/>
            <a:r>
              <a:rPr lang="en-US" dirty="0"/>
              <a:t>recover the status of file system in case of unexpected system shutdown due to power error or critical system failure</a:t>
            </a:r>
          </a:p>
          <a:p>
            <a:pPr lvl="1"/>
            <a:r>
              <a:rPr lang="en-US" dirty="0"/>
              <a:t>avoid corruption / keep a clean state during NTFS transactions </a:t>
            </a:r>
          </a:p>
          <a:p>
            <a:r>
              <a:rPr lang="en-US" dirty="0"/>
              <a:t>What is clean state?</a:t>
            </a:r>
          </a:p>
          <a:p>
            <a:pPr lvl="1"/>
            <a:r>
              <a:rPr lang="en-GB" dirty="0"/>
              <a:t>one transaction has multiple operations</a:t>
            </a:r>
          </a:p>
          <a:p>
            <a:pPr lvl="1"/>
            <a:r>
              <a:rPr lang="en-US" dirty="0"/>
              <a:t>either complete all scheduled operations of a transaction or abandon all in-completed operations of a  transaction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Atomicity </a:t>
            </a:r>
            <a:r>
              <a:rPr lang="en-GB" dirty="0"/>
              <a:t>property </a:t>
            </a:r>
            <a:r>
              <a:rPr lang="en-GB" sz="2500" dirty="0"/>
              <a:t>of transaction </a:t>
            </a:r>
            <a:r>
              <a:rPr lang="en-GB" dirty="0"/>
              <a:t>(all occurs, or nothing occurs)</a:t>
            </a:r>
            <a:endParaRPr lang="en-US" dirty="0"/>
          </a:p>
          <a:p>
            <a:r>
              <a:rPr lang="en-US" dirty="0"/>
              <a:t>Keep the following transactions in a clean state </a:t>
            </a:r>
          </a:p>
          <a:p>
            <a:pPr lvl="1"/>
            <a:r>
              <a:rPr lang="en-GB" dirty="0"/>
              <a:t>The creation of file/directory</a:t>
            </a:r>
          </a:p>
          <a:p>
            <a:pPr lvl="1"/>
            <a:r>
              <a:rPr lang="en-GB" dirty="0"/>
              <a:t>The deletion of file/directory</a:t>
            </a:r>
          </a:p>
          <a:p>
            <a:pPr lvl="1"/>
            <a:r>
              <a:rPr lang="en-GB" dirty="0"/>
              <a:t>The modification of $data (write data)</a:t>
            </a:r>
          </a:p>
          <a:p>
            <a:pPr lvl="1"/>
            <a:r>
              <a:rPr lang="en-US" dirty="0"/>
              <a:t>Modification of MFT entry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D3505-B81C-4614-AC04-667A260F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935" y="2359968"/>
            <a:ext cx="2968865" cy="12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transaction = N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transaction (</a:t>
            </a:r>
            <a:r>
              <a:rPr lang="en-US" i="1" dirty="0">
                <a:solidFill>
                  <a:srgbClr val="7030A0"/>
                </a:solidFill>
              </a:rPr>
              <a:t>create, del, ren</a:t>
            </a:r>
            <a:r>
              <a:rPr lang="en-US" dirty="0"/>
              <a:t>) is consisted of multiple operations sequentially</a:t>
            </a:r>
          </a:p>
          <a:p>
            <a:pPr lvl="1"/>
            <a:r>
              <a:rPr lang="en-US" dirty="0"/>
              <a:t>Create a resident file (Redo/Undo)</a:t>
            </a:r>
          </a:p>
          <a:p>
            <a:pPr lvl="2"/>
            <a:r>
              <a:rPr lang="en-GB" dirty="0" err="1"/>
              <a:t>SetBitsInNonresidentBitMap</a:t>
            </a:r>
            <a:r>
              <a:rPr lang="en-GB" dirty="0"/>
              <a:t>/</a:t>
            </a:r>
            <a:r>
              <a:rPr lang="en-GB" dirty="0" err="1"/>
              <a:t>ClearBitsInNonresidentBitMap</a:t>
            </a:r>
            <a:endParaRPr lang="en-GB" dirty="0"/>
          </a:p>
          <a:p>
            <a:pPr lvl="2"/>
            <a:r>
              <a:rPr lang="en-GB" dirty="0"/>
              <a:t>Noop/</a:t>
            </a:r>
            <a:r>
              <a:rPr lang="en-GB" dirty="0" err="1"/>
              <a:t>DeallocateFileRecordSegment</a:t>
            </a:r>
            <a:endParaRPr lang="en-US" dirty="0"/>
          </a:p>
          <a:p>
            <a:pPr lvl="2"/>
            <a:r>
              <a:rPr lang="en-US" dirty="0" err="1"/>
              <a:t>AddIndexEntryAllocaton</a:t>
            </a:r>
            <a:r>
              <a:rPr lang="en-US" dirty="0"/>
              <a:t>/</a:t>
            </a:r>
            <a:r>
              <a:rPr lang="en-US" dirty="0" err="1"/>
              <a:t>DeleteIndexEntryAllocaton</a:t>
            </a:r>
            <a:endParaRPr lang="en-US" dirty="0"/>
          </a:p>
          <a:p>
            <a:pPr lvl="2"/>
            <a:r>
              <a:rPr lang="en-US" dirty="0" err="1"/>
              <a:t>InitializeFileRecordSegment</a:t>
            </a:r>
            <a:r>
              <a:rPr lang="en-US" dirty="0"/>
              <a:t>/</a:t>
            </a:r>
            <a:r>
              <a:rPr lang="en-US" dirty="0" err="1"/>
              <a:t>Nood</a:t>
            </a:r>
            <a:endParaRPr lang="en-US" dirty="0"/>
          </a:p>
          <a:p>
            <a:pPr lvl="1"/>
            <a:r>
              <a:rPr lang="en-US" dirty="0"/>
              <a:t>Delete a file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DeleteIndexEntryAllocation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GB" dirty="0">
                <a:solidFill>
                  <a:srgbClr val="7030A0"/>
                </a:solidFill>
              </a:rPr>
              <a:t>In NTFS file system, an index of all files &amp; directories are stored in $I30 attribute of an $MFT entry.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DeallocateFileRecordSegment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sz="2100" dirty="0">
                <a:solidFill>
                  <a:srgbClr val="7030A0"/>
                </a:solidFill>
              </a:rPr>
              <a:t>change data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Rename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/>
              <a:t>DeleteAttribute</a:t>
            </a:r>
            <a:endParaRPr lang="en-US" dirty="0"/>
          </a:p>
          <a:p>
            <a:pPr lvl="2"/>
            <a:r>
              <a:rPr lang="en-US" dirty="0" err="1"/>
              <a:t>CreateAttribute</a:t>
            </a:r>
            <a:endParaRPr lang="en-US" dirty="0"/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transaction operations recorded?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414747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NTFS records all NTFS operations-&gt; journaling of NTFS</a:t>
            </a:r>
          </a:p>
          <a:p>
            <a:r>
              <a:rPr lang="en-US" dirty="0"/>
              <a:t>Multiple transaction operations are recorded sequentially</a:t>
            </a:r>
          </a:p>
          <a:p>
            <a:pPr lvl="1"/>
            <a:r>
              <a:rPr lang="en-US" dirty="0"/>
              <a:t>each transaction operation recorded is called a </a:t>
            </a:r>
            <a:r>
              <a:rPr lang="en-US" dirty="0">
                <a:solidFill>
                  <a:srgbClr val="7030A0"/>
                </a:solidFill>
              </a:rPr>
              <a:t>transaction record</a:t>
            </a:r>
          </a:p>
          <a:p>
            <a:r>
              <a:rPr lang="en-US" dirty="0"/>
              <a:t>Three types of transaction records needed for maintain a clean state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2"/>
            <a:r>
              <a:rPr lang="en-US" dirty="0"/>
              <a:t>after previous commit</a:t>
            </a:r>
          </a:p>
          <a:p>
            <a:pPr lvl="1"/>
            <a:r>
              <a:rPr lang="en-US" dirty="0"/>
              <a:t>Update Record (updates have not performed yet): the middle records of transaction</a:t>
            </a:r>
          </a:p>
          <a:p>
            <a:pPr lvl="2"/>
            <a:r>
              <a:rPr lang="en-US" dirty="0"/>
              <a:t>information about any metadata updates before/about they happen</a:t>
            </a:r>
          </a:p>
          <a:p>
            <a:pPr lvl="2"/>
            <a:r>
              <a:rPr lang="en-US" dirty="0"/>
              <a:t>e.g., scheduled operations we mentioned earlier</a:t>
            </a:r>
          </a:p>
          <a:p>
            <a:pPr lvl="1"/>
            <a:r>
              <a:rPr lang="en-US" dirty="0"/>
              <a:t>Commit Record : the last record of transaction</a:t>
            </a:r>
          </a:p>
          <a:p>
            <a:pPr lvl="2"/>
            <a:r>
              <a:rPr lang="en-US" dirty="0"/>
              <a:t>when updates have been performed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$</a:t>
            </a:r>
            <a:r>
              <a:rPr lang="en-US" dirty="0" err="1">
                <a:solidFill>
                  <a:srgbClr val="7030A0"/>
                </a:solidFill>
              </a:rPr>
              <a:t>LogFile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56223" cy="1158818"/>
          </a:xfrm>
        </p:spPr>
        <p:txBody>
          <a:bodyPr>
            <a:normAutofit/>
          </a:bodyPr>
          <a:lstStyle/>
          <a:p>
            <a:r>
              <a:rPr lang="en-GB" dirty="0"/>
              <a:t>Each record has LSN($</a:t>
            </a:r>
            <a:r>
              <a:rPr lang="en-GB" dirty="0" err="1">
                <a:solidFill>
                  <a:srgbClr val="FF0000"/>
                </a:solidFill>
              </a:rPr>
              <a:t>L</a:t>
            </a:r>
            <a:r>
              <a:rPr lang="en-GB" dirty="0" err="1"/>
              <a:t>ogFile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equence </a:t>
            </a:r>
            <a:r>
              <a:rPr lang="en-GB" dirty="0">
                <a:solidFill>
                  <a:srgbClr val="FF0000"/>
                </a:solidFill>
              </a:rPr>
              <a:t>N</a:t>
            </a:r>
            <a:r>
              <a:rPr lang="en-GB" dirty="0"/>
              <a:t>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0841" y="4302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0543" y="37969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286" y="353572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 (metadata of Logging Area)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3617" y="353572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64 MB, 2 ~ 3 hours of activities)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3615" y="353572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5171" y="412237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4272" y="4206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8447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01979" y="411366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639" y="411880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74915" y="409625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27812" y="408477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46218" y="41975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10441" y="439787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63556" y="300149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1979" y="300131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693615" y="284774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2444511"/>
            <a:ext cx="4093476" cy="877768"/>
          </a:xfrm>
          <a:prstGeom prst="rect">
            <a:avLst/>
          </a:prstGeom>
          <a:solidFill>
            <a:srgbClr val="5F4A7A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4A8183-E0F7-4B1E-A7A2-7E258A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15" y="5041915"/>
            <a:ext cx="4214225" cy="14784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A0C925-E975-45C4-91E9-6B8ED3DCC76D}"/>
              </a:ext>
            </a:extLst>
          </p:cNvPr>
          <p:cNvSpPr txBox="1"/>
          <p:nvPr/>
        </p:nvSpPr>
        <p:spPr>
          <a:xfrm>
            <a:off x="5119654" y="5577492"/>
            <a:ext cx="185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be resized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F606FE-9665-4398-B4B2-48E94166F494}"/>
              </a:ext>
            </a:extLst>
          </p:cNvPr>
          <p:cNvCxnSpPr/>
          <p:nvPr/>
        </p:nvCxnSpPr>
        <p:spPr>
          <a:xfrm flipV="1">
            <a:off x="6730038" y="5633884"/>
            <a:ext cx="944877" cy="1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DAE4C5-70C7-4568-BDE8-0AF3E1A8652D}"/>
              </a:ext>
            </a:extLst>
          </p:cNvPr>
          <p:cNvSpPr txBox="1"/>
          <p:nvPr/>
        </p:nvSpPr>
        <p:spPr>
          <a:xfrm>
            <a:off x="8546072" y="1687470"/>
            <a:ext cx="128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delete a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3AECC6-AE9B-46E5-B8CC-A9B7B425DBA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86800" y="2056802"/>
            <a:ext cx="502782" cy="42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06C04F-C99A-4264-9A63-E09E3CA4965D}"/>
              </a:ext>
            </a:extLst>
          </p:cNvPr>
          <p:cNvCxnSpPr>
            <a:stCxn id="4" idx="2"/>
          </p:cNvCxnSpPr>
          <p:nvPr/>
        </p:nvCxnSpPr>
        <p:spPr>
          <a:xfrm>
            <a:off x="9189582" y="2056802"/>
            <a:ext cx="524160" cy="42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09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DD846-7490-4BD4-A7BF-4EF9E27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4" y="1064869"/>
            <a:ext cx="6866215" cy="4831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44DC-F326-42B8-ADC2-2AC09A73B032}"/>
              </a:ext>
            </a:extLst>
          </p:cNvPr>
          <p:cNvSpPr txBox="1"/>
          <p:nvPr/>
        </p:nvSpPr>
        <p:spPr>
          <a:xfrm>
            <a:off x="4117897" y="6342970"/>
            <a:ext cx="4480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File System Forensic Analysis 1st Edition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16ADC-2932-4B56-93EC-984DF780A5A4}"/>
              </a:ext>
            </a:extLst>
          </p:cNvPr>
          <p:cNvSpPr txBox="1"/>
          <p:nvPr/>
        </p:nvSpPr>
        <p:spPr>
          <a:xfrm>
            <a:off x="1263834" y="295101"/>
            <a:ext cx="810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example </a:t>
            </a:r>
            <a:r>
              <a:rPr lang="en-GB" i="1" dirty="0">
                <a:solidFill>
                  <a:srgbClr val="7030A0"/>
                </a:solidFill>
              </a:rPr>
              <a:t>$</a:t>
            </a:r>
            <a:r>
              <a:rPr lang="en-GB" i="1" dirty="0" err="1">
                <a:solidFill>
                  <a:srgbClr val="7030A0"/>
                </a:solidFill>
              </a:rPr>
              <a:t>LogFile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with two transactions after the last checkpoint record. One</a:t>
            </a:r>
          </a:p>
          <a:p>
            <a:r>
              <a:rPr lang="en-GB" dirty="0"/>
              <a:t>of the transactions did not commit.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CBD3B-6709-4B37-8D91-F2C2E80D4A99}"/>
              </a:ext>
            </a:extLst>
          </p:cNvPr>
          <p:cNvSpPr txBox="1"/>
          <p:nvPr/>
        </p:nvSpPr>
        <p:spPr>
          <a:xfrm>
            <a:off x="8130049" y="2247883"/>
            <a:ext cx="357279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 case of any unexpected system shutdown, OS checks $</a:t>
            </a:r>
            <a:r>
              <a:rPr lang="en-GB" sz="1600" i="1" dirty="0" err="1">
                <a:solidFill>
                  <a:srgbClr val="7030A0"/>
                </a:solidFill>
              </a:rPr>
              <a:t>LogFile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1 </a:t>
            </a:r>
            <a:r>
              <a:rPr lang="en-GB" sz="1600" dirty="0">
                <a:solidFill>
                  <a:schemeClr val="accent1"/>
                </a:solidFill>
              </a:rPr>
              <a:t>has</a:t>
            </a:r>
            <a:r>
              <a:rPr lang="en-GB" sz="1600" dirty="0"/>
              <a:t>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chemeClr val="accent1"/>
                </a:solidFill>
              </a:rPr>
              <a:t>'redo</a:t>
            </a:r>
            <a:r>
              <a:rPr lang="en-GB" sz="1600" dirty="0"/>
              <a:t>' to ensure that the disk is correct.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Transaction 2 does </a:t>
            </a:r>
            <a:r>
              <a:rPr lang="en-GB" sz="1600" dirty="0">
                <a:solidFill>
                  <a:srgbClr val="FF0000"/>
                </a:solidFill>
              </a:rPr>
              <a:t>not</a:t>
            </a:r>
            <a:r>
              <a:rPr lang="en-GB" sz="1600" dirty="0"/>
              <a:t> have a commit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we use the </a:t>
            </a:r>
            <a:r>
              <a:rPr lang="en-GB" sz="1600" dirty="0">
                <a:solidFill>
                  <a:srgbClr val="FF0000"/>
                </a:solidFill>
              </a:rPr>
              <a:t>'undo</a:t>
            </a:r>
            <a:r>
              <a:rPr lang="en-GB" sz="1600" dirty="0"/>
              <a:t>' to ensure that none of the proposed changes exist.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void a corrupted state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70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7909251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70154F-967D-4503-896B-C5A6FEB54E59}"/>
              </a:ext>
            </a:extLst>
          </p:cNvPr>
          <p:cNvSpPr/>
          <p:nvPr/>
        </p:nvSpPr>
        <p:spPr>
          <a:xfrm>
            <a:off x="497329" y="4343775"/>
            <a:ext cx="10502537" cy="5867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E998F-07BD-438D-93BB-29F59F124E94}"/>
              </a:ext>
            </a:extLst>
          </p:cNvPr>
          <p:cNvSpPr txBox="1"/>
          <p:nvPr/>
        </p:nvSpPr>
        <p:spPr>
          <a:xfrm>
            <a:off x="10385713" y="3367181"/>
            <a:ext cx="1636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Transaction 1 : if a commit record presents 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C5DC-40AF-4424-A82F-ABD237AD0D95}"/>
              </a:ext>
            </a:extLst>
          </p:cNvPr>
          <p:cNvSpPr txBox="1"/>
          <p:nvPr/>
        </p:nvSpPr>
        <p:spPr>
          <a:xfrm>
            <a:off x="5811133" y="6053003"/>
            <a:ext cx="2778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Transaction 2: if a commit record is missing 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ECC2C-B1F1-4E0E-8F9E-659CD6E8CCF2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flipH="1">
            <a:off x="10999866" y="4105845"/>
            <a:ext cx="204301" cy="53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487FE7-355C-4763-978C-90DAB3F3293D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843252" y="5675321"/>
            <a:ext cx="357199" cy="3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renamefile01.txt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C199-B877-41B2-861D-0F5F739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deleted file evidence in $</a:t>
            </a:r>
            <a:r>
              <a:rPr lang="en-US" dirty="0" err="1"/>
              <a:t>LogFile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C2D8-646F-4C10-9BCF-47F17C6B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Operations</a:t>
            </a:r>
          </a:p>
          <a:p>
            <a:pPr lvl="1"/>
            <a:r>
              <a:rPr lang="en-US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contains MFT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and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the</a:t>
            </a:r>
            <a:r>
              <a:rPr lang="en-US" dirty="0">
                <a:solidFill>
                  <a:schemeClr val="accent6"/>
                </a:solidFill>
              </a:rPr>
              <a:t> MFT </a:t>
            </a:r>
            <a:r>
              <a:rPr lang="en-US" dirty="0">
                <a:solidFill>
                  <a:srgbClr val="FF0000"/>
                </a:solidFill>
              </a:rPr>
              <a:t>entry ID before delete </a:t>
            </a:r>
            <a:r>
              <a:rPr lang="en-US" dirty="0"/>
              <a:t>operation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accent6"/>
                </a:solidFill>
              </a:rPr>
              <a:t>file name </a:t>
            </a:r>
            <a:r>
              <a:rPr lang="en-US" dirty="0"/>
              <a:t>in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1"/>
            <a:r>
              <a:rPr lang="en-US" dirty="0"/>
              <a:t>Find the parent MFT entry ID (folder) of the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</a:p>
          <a:p>
            <a:pPr lvl="2"/>
            <a:r>
              <a:rPr lang="en-US" dirty="0"/>
              <a:t>from $</a:t>
            </a:r>
            <a:r>
              <a:rPr lang="en-US" dirty="0" err="1">
                <a:solidFill>
                  <a:srgbClr val="7030A0"/>
                </a:solidFill>
              </a:rPr>
              <a:t>UsnJrnl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If the parent folder contains the deleted file, the </a:t>
            </a:r>
            <a:r>
              <a:rPr lang="en-US" dirty="0">
                <a:solidFill>
                  <a:schemeClr val="accent6"/>
                </a:solidFill>
              </a:rPr>
              <a:t>file</a:t>
            </a:r>
            <a:r>
              <a:rPr lang="en-US" dirty="0"/>
              <a:t> has been deleted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8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457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in </a:t>
            </a:r>
            <a:r>
              <a:rPr lang="en-US" dirty="0"/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9088"/>
            <a:ext cx="7171041" cy="443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62CBA-E7BF-4A65-8489-127AACD2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06" y="409852"/>
            <a:ext cx="7044274" cy="6173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7C2B5-9227-4550-AAB3-E21563747F7D}"/>
              </a:ext>
            </a:extLst>
          </p:cNvPr>
          <p:cNvSpPr txBox="1"/>
          <p:nvPr/>
        </p:nvSpPr>
        <p:spPr>
          <a:xfrm>
            <a:off x="3987111" y="5311140"/>
            <a:ext cx="34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the downloading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E4F91-EAD2-4D81-821C-24FA90D43838}"/>
              </a:ext>
            </a:extLst>
          </p:cNvPr>
          <p:cNvSpPr txBox="1"/>
          <p:nvPr/>
        </p:nvSpPr>
        <p:spPr>
          <a:xfrm>
            <a:off x="1203960" y="409852"/>
            <a:ext cx="192302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</a:t>
            </a:r>
            <a:r>
              <a:rPr lang="en-US" dirty="0" err="1"/>
              <a:t>logFile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9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74" y="773202"/>
            <a:ext cx="8854852" cy="558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CAE16-FF47-46D8-B4B0-B38D0019F471}"/>
              </a:ext>
            </a:extLst>
          </p:cNvPr>
          <p:cNvSpPr txBox="1"/>
          <p:nvPr/>
        </p:nvSpPr>
        <p:spPr>
          <a:xfrm>
            <a:off x="1668574" y="403870"/>
            <a:ext cx="39075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$logfile parser and execute it</a:t>
            </a:r>
          </a:p>
        </p:txBody>
      </p:sp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4549140" y="3470672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3988374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1E526-A9F5-49E6-9D68-78A029D760A2}"/>
              </a:ext>
            </a:extLst>
          </p:cNvPr>
          <p:cNvSpPr txBox="1"/>
          <p:nvPr/>
        </p:nvSpPr>
        <p:spPr>
          <a:xfrm>
            <a:off x="814913" y="779292"/>
            <a:ext cx="2625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Parsing may take 4+ hours</a:t>
            </a:r>
          </a:p>
        </p:txBody>
      </p:sp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399787"/>
            <a:ext cx="8458933" cy="605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  <p:pic>
        <p:nvPicPr>
          <p:cNvPr id="10" name="Picture 2" descr="Direct download - Free arrows icons">
            <a:extLst>
              <a:ext uri="{FF2B5EF4-FFF2-40B4-BE49-F238E27FC236}">
                <a16:creationId xmlns:a16="http://schemas.microsoft.com/office/drawing/2014/main" id="{3F153908-EB29-43A5-AB51-DF6F88E7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40" y="1233640"/>
            <a:ext cx="559123" cy="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411220"/>
            <a:ext cx="920575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67828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6515100" y="12243"/>
            <a:ext cx="558975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$2:lf_MFTReference (?)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$10:lf_FileName</a:t>
            </a:r>
          </a:p>
          <a:p>
            <a:r>
              <a:rPr lang="en-US" dirty="0">
                <a:solidFill>
                  <a:schemeClr val="accent2"/>
                </a:solidFill>
              </a:rPr>
              <a:t>$12:lf_TextInformation(MFT entry ID (ref),MFT Seq #) </a:t>
            </a:r>
            <a:r>
              <a:rPr lang="en-US" dirty="0"/>
              <a:t>(matches MFT entry id in mft.csv)</a:t>
            </a: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325374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67219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66702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341388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66702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344424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2306B-BE9B-44D9-AA56-C5F224188059}"/>
              </a:ext>
            </a:extLst>
          </p:cNvPr>
          <p:cNvSpPr/>
          <p:nvPr/>
        </p:nvSpPr>
        <p:spPr>
          <a:xfrm>
            <a:off x="1035028" y="3688080"/>
            <a:ext cx="1774556" cy="2169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2FBE9-A7D5-4C1C-A845-5F8B33D4BB27}"/>
              </a:ext>
            </a:extLst>
          </p:cNvPr>
          <p:cNvSpPr/>
          <p:nvPr/>
        </p:nvSpPr>
        <p:spPr>
          <a:xfrm>
            <a:off x="10325100" y="3429000"/>
            <a:ext cx="477864" cy="2018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1667-B7C9-4E1E-ADC0-5E944D62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A84A-800E-4A2A-AD79-B6F5001D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a deleted file belongs to </a:t>
            </a:r>
            <a:r>
              <a:rPr lang="en-US" i="1" dirty="0">
                <a:solidFill>
                  <a:srgbClr val="7030A0"/>
                </a:solidFill>
              </a:rPr>
              <a:t>/Burn/Burn </a:t>
            </a:r>
          </a:p>
          <a:p>
            <a:pPr lvl="1"/>
            <a:r>
              <a:rPr lang="en-US" dirty="0"/>
              <a:t>only use </a:t>
            </a:r>
            <a:r>
              <a:rPr lang="en-US" i="1" dirty="0">
                <a:solidFill>
                  <a:srgbClr val="7030A0"/>
                </a:solidFill>
              </a:rPr>
              <a:t>jpg</a:t>
            </a:r>
            <a:r>
              <a:rPr lang="en-US" dirty="0"/>
              <a:t> as an example</a:t>
            </a:r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Find MFT </a:t>
            </a:r>
            <a:r>
              <a:rPr lang="en-US" dirty="0">
                <a:solidFill>
                  <a:srgbClr val="FF0000"/>
                </a:solidFill>
              </a:rPr>
              <a:t>entry </a:t>
            </a:r>
            <a:r>
              <a:rPr lang="en-US">
                <a:solidFill>
                  <a:srgbClr val="FF0000"/>
                </a:solidFill>
              </a:rPr>
              <a:t>IDs which </a:t>
            </a:r>
            <a:r>
              <a:rPr lang="en-US" dirty="0">
                <a:solidFill>
                  <a:schemeClr val="accent6"/>
                </a:solidFill>
              </a:rPr>
              <a:t>jpg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file names </a:t>
            </a:r>
            <a:r>
              <a:rPr lang="en-US" dirty="0"/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DeleteIndexEntryAllocaton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Repeat for each jpg file</a:t>
            </a:r>
          </a:p>
          <a:p>
            <a:pPr lvl="2"/>
            <a:r>
              <a:rPr lang="en-US" dirty="0"/>
              <a:t>Pick one file</a:t>
            </a:r>
          </a:p>
          <a:p>
            <a:pPr lvl="2"/>
            <a:r>
              <a:rPr lang="en-US" dirty="0"/>
              <a:t>Find the </a:t>
            </a:r>
            <a:r>
              <a:rPr lang="en-US" dirty="0">
                <a:solidFill>
                  <a:srgbClr val="FF0000"/>
                </a:solidFill>
              </a:rPr>
              <a:t>parent </a:t>
            </a:r>
            <a:r>
              <a:rPr lang="en-US" dirty="0"/>
              <a:t>MFT entry ID (folder) of the </a:t>
            </a:r>
            <a:r>
              <a:rPr lang="en-US" dirty="0">
                <a:solidFill>
                  <a:schemeClr val="accent6"/>
                </a:solidFill>
              </a:rPr>
              <a:t>file </a:t>
            </a:r>
            <a:r>
              <a:rPr lang="en-US" dirty="0">
                <a:solidFill>
                  <a:srgbClr val="FF0000"/>
                </a:solidFill>
              </a:rPr>
              <a:t>entry ID</a:t>
            </a:r>
            <a:r>
              <a:rPr lang="en-US" dirty="0">
                <a:solidFill>
                  <a:schemeClr val="accent6"/>
                </a:solidFill>
              </a:rPr>
              <a:t>/name</a:t>
            </a:r>
          </a:p>
          <a:p>
            <a:pPr lvl="2"/>
            <a:r>
              <a:rPr lang="en-US" dirty="0"/>
              <a:t>Check if the parent MFT entry ID is </a:t>
            </a:r>
            <a:r>
              <a:rPr lang="en-US" b="1" dirty="0">
                <a:solidFill>
                  <a:schemeClr val="accent6"/>
                </a:solidFill>
              </a:rPr>
              <a:t>21921 </a:t>
            </a:r>
            <a:r>
              <a:rPr lang="en-US" i="1" dirty="0">
                <a:solidFill>
                  <a:srgbClr val="7030A0"/>
                </a:solidFill>
              </a:rPr>
              <a:t>(/Burn/Burn) </a:t>
            </a:r>
          </a:p>
          <a:p>
            <a:pPr lvl="2"/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Yes</a:t>
            </a:r>
            <a:r>
              <a:rPr lang="en-US" dirty="0"/>
              <a:t>: the </a:t>
            </a:r>
            <a:r>
              <a:rPr lang="en-US" i="1" dirty="0">
                <a:solidFill>
                  <a:schemeClr val="accent6"/>
                </a:solidFill>
              </a:rPr>
              <a:t>jpg</a:t>
            </a:r>
            <a:r>
              <a:rPr lang="en-US" dirty="0"/>
              <a:t> is deleted from </a:t>
            </a:r>
            <a:r>
              <a:rPr lang="en-US" i="1" dirty="0">
                <a:solidFill>
                  <a:srgbClr val="7030A0"/>
                </a:solidFill>
              </a:rPr>
              <a:t>/Burn/Burn</a:t>
            </a:r>
          </a:p>
          <a:p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5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316480" y="43191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3848100" y="80125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EF6B41-F9C3-4120-90E6-E6C608A3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828"/>
            <a:ext cx="12192000" cy="525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AD0B53-2D33-4C7A-8A34-B1989F3E4E45}"/>
              </a:ext>
            </a:extLst>
          </p:cNvPr>
          <p:cNvSpPr txBox="1"/>
          <p:nvPr/>
        </p:nvSpPr>
        <p:spPr>
          <a:xfrm>
            <a:off x="114300" y="1173480"/>
            <a:ext cx="49987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/>
              <a:t>Search “</a:t>
            </a:r>
            <a:r>
              <a:rPr lang="en-US" sz="11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B5C83-48CD-403A-A1F9-4ABE684AF7F8}"/>
              </a:ext>
            </a:extLst>
          </p:cNvPr>
          <p:cNvSpPr txBox="1"/>
          <p:nvPr/>
        </p:nvSpPr>
        <p:spPr>
          <a:xfrm>
            <a:off x="94730" y="1185593"/>
            <a:ext cx="108552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Find the parent MFT entry ID (folder) of the file name based on </a:t>
            </a:r>
            <a:r>
              <a:rPr lang="en-GB" dirty="0" err="1"/>
              <a:t>mft</a:t>
            </a:r>
            <a:r>
              <a:rPr lang="en-GB" dirty="0"/>
              <a:t> entry ID </a:t>
            </a:r>
            <a:r>
              <a:rPr lang="en-GB" b="1" dirty="0">
                <a:solidFill>
                  <a:schemeClr val="accent6"/>
                </a:solidFill>
              </a:rPr>
              <a:t>74620 </a:t>
            </a:r>
            <a:r>
              <a:rPr lang="en-GB" dirty="0"/>
              <a:t>and the file name. We only demonstrate one example here, e.g., </a:t>
            </a:r>
            <a:r>
              <a:rPr lang="en-GB" i="1" dirty="0">
                <a:solidFill>
                  <a:srgbClr val="7030A0"/>
                </a:solidFill>
              </a:rPr>
              <a:t>Chrysanthemum</a:t>
            </a:r>
            <a:r>
              <a:rPr lang="en-GB" dirty="0">
                <a:solidFill>
                  <a:srgbClr val="7030A0"/>
                </a:solidFill>
              </a:rPr>
              <a:t>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C95A8-28C6-4A9E-A2D6-FA38FE60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1832471"/>
            <a:ext cx="12002540" cy="319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BD715-DF2F-49A7-BD51-3DAC9DB27DE3}"/>
              </a:ext>
            </a:extLst>
          </p:cNvPr>
          <p:cNvSpPr txBox="1"/>
          <p:nvPr/>
        </p:nvSpPr>
        <p:spPr>
          <a:xfrm>
            <a:off x="4030979" y="5530334"/>
            <a:ext cx="67427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jpg file appears in two different folders, 74402 and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  <a:r>
              <a:rPr lang="en-US" dirty="0"/>
              <a:t>: </a:t>
            </a:r>
            <a:r>
              <a:rPr lang="en-US" i="1" dirty="0">
                <a:solidFill>
                  <a:srgbClr val="7030A0"/>
                </a:solidFill>
              </a:rPr>
              <a:t>Chrysanthemum.jpg </a:t>
            </a:r>
            <a:r>
              <a:rPr lang="en-US" dirty="0"/>
              <a:t>is the one file deleted from the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44253D-4508-4B59-9E74-69BC456AB6C2}"/>
              </a:ext>
            </a:extLst>
          </p:cNvPr>
          <p:cNvCxnSpPr>
            <a:cxnSpLocks/>
          </p:cNvCxnSpPr>
          <p:nvPr/>
        </p:nvCxnSpPr>
        <p:spPr>
          <a:xfrm flipV="1">
            <a:off x="7818120" y="4785360"/>
            <a:ext cx="220980" cy="56388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0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C402-7991-415C-81B9-471441F8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1: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can’t not be used for file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E368-A89B-4E89-AABE-493D8904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log does not contain user data that is non-resident and stored in a cluster</a:t>
            </a:r>
          </a:p>
          <a:p>
            <a:r>
              <a:rPr lang="en-GB" dirty="0"/>
              <a:t>It does store the content of resident attributes, so it can be used to recover recent changes</a:t>
            </a:r>
          </a:p>
          <a:p>
            <a:pPr lvl="1"/>
            <a:r>
              <a:rPr lang="en-GB" dirty="0"/>
              <a:t>e.g., when modify a file content , if changes are small and can fit in resident $DATA </a:t>
            </a:r>
          </a:p>
        </p:txBody>
      </p:sp>
    </p:spTree>
    <p:extLst>
      <p:ext uri="{BB962C8B-B14F-4D97-AF65-F5344CB8AC3E}">
        <p14:creationId xmlns:p14="http://schemas.microsoft.com/office/powerpoint/2010/main" val="165336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0F34-6DFF-43C3-BC51-834E44AB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Remark 2: </a:t>
            </a:r>
            <a:r>
              <a:rPr lang="en-US" dirty="0"/>
              <a:t>Only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contains parents' folder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B5C-1D8E-4C87-932D-4C8F0CAD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$Logfile has deleted file names and $MFT entry IDs</a:t>
            </a:r>
          </a:p>
          <a:p>
            <a:r>
              <a:rPr lang="en-US" dirty="0"/>
              <a:t>We rely on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 t</a:t>
            </a:r>
            <a:r>
              <a:rPr lang="en-US" dirty="0"/>
              <a:t>o determine if a deleted file was resided in a specific folder</a:t>
            </a:r>
          </a:p>
        </p:txBody>
      </p:sp>
    </p:spTree>
    <p:extLst>
      <p:ext uri="{BB962C8B-B14F-4D97-AF65-F5344CB8AC3E}">
        <p14:creationId xmlns:p14="http://schemas.microsoft.com/office/powerpoint/2010/main" val="35474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3F40A-9284-4C41-A8F0-64FE49968E3E}"/>
              </a:ext>
            </a:extLst>
          </p:cNvPr>
          <p:cNvSpPr/>
          <p:nvPr/>
        </p:nvSpPr>
        <p:spPr>
          <a:xfrm>
            <a:off x="3399504" y="2057399"/>
            <a:ext cx="449826" cy="332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8E92E-627B-4D4C-BF72-D4E326A4A6B0}"/>
              </a:ext>
            </a:extLst>
          </p:cNvPr>
          <p:cNvCxnSpPr/>
          <p:nvPr/>
        </p:nvCxnSpPr>
        <p:spPr>
          <a:xfrm>
            <a:off x="3849330" y="2389860"/>
            <a:ext cx="3311012" cy="235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13918"/>
          </a:xfrm>
        </p:spPr>
        <p:txBody>
          <a:bodyPr>
            <a:normAutofit/>
          </a:bodyPr>
          <a:lstStyle/>
          <a:p>
            <a:r>
              <a:rPr lang="en-US" dirty="0"/>
              <a:t>Equivalent to trace what files have been deleted from </a:t>
            </a:r>
            <a:r>
              <a:rPr lang="en-US" dirty="0">
                <a:solidFill>
                  <a:srgbClr val="7030A0"/>
                </a:solidFill>
              </a:rPr>
              <a:t>Staging area </a:t>
            </a:r>
          </a:p>
          <a:p>
            <a:r>
              <a:rPr lang="en-US" dirty="0"/>
              <a:t>Difficult to trace because it is possible that there is 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meta data in </a:t>
            </a:r>
            <a:r>
              <a:rPr lang="en-US" i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$MFT: 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is a file containing meta data for all files and directories in NTFS</a:t>
            </a:r>
          </a:p>
          <a:p>
            <a:pPr lvl="1"/>
            <a:r>
              <a:rPr lang="en-US" dirty="0"/>
              <a:t>A periodic garbage collection since Windows 7</a:t>
            </a:r>
          </a:p>
          <a:p>
            <a:pPr lvl="1"/>
            <a:r>
              <a:rPr lang="en-US" dirty="0"/>
              <a:t>In case of SSD, unallocated space is arranged by TRIM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</a:t>
            </a:r>
            <a:r>
              <a:rPr lang="en-US" dirty="0"/>
              <a:t>taging area in registry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44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HKEY_CURRENT_USER\Software\Microsoft\Windows\CurrentVersion\Explorer\CD Burning\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2821990"/>
            <a:ext cx="10783234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34260</TotalTime>
  <Words>3895</Words>
  <Application>Microsoft Office PowerPoint</Application>
  <PresentationFormat>Widescreen</PresentationFormat>
  <Paragraphs>384</Paragraphs>
  <Slides>61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Abadi</vt:lpstr>
      <vt:lpstr>Arial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34. What files were copied from PC to CD-R? </vt:lpstr>
      <vt:lpstr>Find staging area in registry</vt:lpstr>
      <vt:lpstr>PowerPoint Presentation</vt:lpstr>
      <vt:lpstr>PowerPoint Presentation</vt:lpstr>
      <vt:lpstr>New analysis plan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34.2 $Extend$UsnJrnl·$J </vt:lpstr>
      <vt:lpstr>PowerPoint Presentation</vt:lpstr>
      <vt:lpstr>PowerPoint Presentation</vt:lpstr>
      <vt:lpstr>Assignment </vt:lpstr>
      <vt:lpstr>34.3 $LogFile: transaction log file of NTFS</vt:lpstr>
      <vt:lpstr>A transaction = N operations</vt:lpstr>
      <vt:lpstr>Redo/Undo Operation Code</vt:lpstr>
      <vt:lpstr>How are transaction operations recorded?</vt:lpstr>
      <vt:lpstr>$LogFile overview</vt:lpstr>
      <vt:lpstr>PowerPoint Presentation</vt:lpstr>
      <vt:lpstr>The workflow when error recovery is executed</vt:lpstr>
      <vt:lpstr>PowerPoint Presentation</vt:lpstr>
      <vt:lpstr>Creation testfile01.txt records</vt:lpstr>
      <vt:lpstr>PowerPoint Presentation</vt:lpstr>
      <vt:lpstr>Rename testfile01.txt records</vt:lpstr>
      <vt:lpstr>PowerPoint Presentation</vt:lpstr>
      <vt:lpstr>Delete renamefile01.txt records</vt:lpstr>
      <vt:lpstr>PowerPoint Presentation</vt:lpstr>
      <vt:lpstr>Analysis deleted file evidence in $LogFile</vt:lpstr>
      <vt:lpstr>Lab: 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Goal</vt:lpstr>
      <vt:lpstr>PowerPoint Presentation</vt:lpstr>
      <vt:lpstr>PowerPoint Presentation</vt:lpstr>
      <vt:lpstr>PowerPoint Presentation</vt:lpstr>
      <vt:lpstr>Remark 1: $LogFile can’t not be used for file recovery</vt:lpstr>
      <vt:lpstr>Remark 2: Only $UsnJrnl contains parents' folder information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2022-04-20T15:28:52Z</dcterms:modified>
</cp:coreProperties>
</file>